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4"/>
  </p:sldMasterIdLst>
  <p:notesMasterIdLst>
    <p:notesMasterId r:id="rId32"/>
  </p:notesMasterIdLst>
  <p:handoutMasterIdLst>
    <p:handoutMasterId r:id="rId33"/>
  </p:handoutMasterIdLst>
  <p:sldIdLst>
    <p:sldId id="304" r:id="rId5"/>
    <p:sldId id="296" r:id="rId6"/>
    <p:sldId id="307" r:id="rId7"/>
    <p:sldId id="325" r:id="rId8"/>
    <p:sldId id="326" r:id="rId9"/>
    <p:sldId id="327" r:id="rId10"/>
    <p:sldId id="302" r:id="rId11"/>
    <p:sldId id="306" r:id="rId12"/>
    <p:sldId id="300" r:id="rId13"/>
    <p:sldId id="299" r:id="rId14"/>
    <p:sldId id="308" r:id="rId15"/>
    <p:sldId id="309" r:id="rId16"/>
    <p:sldId id="310" r:id="rId17"/>
    <p:sldId id="311" r:id="rId18"/>
    <p:sldId id="312" r:id="rId19"/>
    <p:sldId id="313" r:id="rId20"/>
    <p:sldId id="315" r:id="rId21"/>
    <p:sldId id="314" r:id="rId22"/>
    <p:sldId id="321" r:id="rId23"/>
    <p:sldId id="317" r:id="rId24"/>
    <p:sldId id="322" r:id="rId25"/>
    <p:sldId id="316" r:id="rId26"/>
    <p:sldId id="318" r:id="rId27"/>
    <p:sldId id="319" r:id="rId28"/>
    <p:sldId id="323" r:id="rId29"/>
    <p:sldId id="320" r:id="rId30"/>
    <p:sldId id="324" r:id="rId31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1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368" autoAdjust="0"/>
  </p:normalViewPr>
  <p:slideViewPr>
    <p:cSldViewPr>
      <p:cViewPr varScale="1">
        <p:scale>
          <a:sx n="114" d="100"/>
          <a:sy n="114" d="100"/>
        </p:scale>
        <p:origin x="414" y="10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E6E22E-288A-414B-A8DE-E4DBD03D5FC0}" type="datetimeFigureOut">
              <a:rPr lang="en-US"/>
              <a:t>3/9/2024</a:t>
            </a:fld>
            <a:endParaRPr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114579-D02A-4B51-B5DF-8EC449F77AC7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81263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g>
</file>

<file path=ppt/media/image16.jpg>
</file>

<file path=ppt/media/image17.jpeg>
</file>

<file path=ppt/media/image18.jpeg>
</file>

<file path=ppt/media/image19.jpg>
</file>

<file path=ppt/media/image2.png>
</file>

<file path=ppt/media/image20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A9AE7E-E0F9-4C51-AD9A-F4C3A6E23BBF}" type="datetimeFigureOut">
              <a:rPr lang="en-US"/>
              <a:t>3/9/2024</a:t>
            </a:fld>
            <a:endParaRPr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074690-7256-4BB9-AC0F-97AEAE8CDEC2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74261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BF2AB60-3F8C-B205-0E32-B5E61218EA6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6080697 w 12188825"/>
              <a:gd name="connsiteY1" fmla="*/ 0 h 6858000"/>
              <a:gd name="connsiteX2" fmla="*/ 6080697 w 12188825"/>
              <a:gd name="connsiteY2" fmla="*/ 2898648 h 6858000"/>
              <a:gd name="connsiteX3" fmla="*/ 6108129 w 12188825"/>
              <a:gd name="connsiteY3" fmla="*/ 2898648 h 6858000"/>
              <a:gd name="connsiteX4" fmla="*/ 6108129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6080697" y="0"/>
                </a:lnTo>
                <a:lnTo>
                  <a:pt x="6080697" y="2898648"/>
                </a:lnTo>
                <a:lnTo>
                  <a:pt x="6108129" y="2898648"/>
                </a:lnTo>
                <a:lnTo>
                  <a:pt x="6108129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2743200"/>
            <a:ext cx="11356848" cy="1627632"/>
          </a:xfrm>
        </p:spPr>
        <p:txBody>
          <a:bodyPr anchor="b">
            <a:noAutofit/>
          </a:bodyPr>
          <a:lstStyle>
            <a:lvl1pPr algn="ctr">
              <a:lnSpc>
                <a:spcPct val="90000"/>
              </a:lnSpc>
              <a:defRPr sz="66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 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49011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2E24B88-F571-25BB-4513-3A17217DC2E5}"/>
              </a:ext>
            </a:extLst>
          </p:cNvPr>
          <p:cNvSpPr/>
          <p:nvPr userDrawn="1"/>
        </p:nvSpPr>
        <p:spPr>
          <a:xfrm rot="5400000">
            <a:off x="4645088" y="1435608"/>
            <a:ext cx="28986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3970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717409" y="0"/>
            <a:ext cx="4471416" cy="6858000"/>
          </a:xfrm>
          <a:solidFill>
            <a:schemeClr val="accent1"/>
          </a:solidFill>
        </p:spPr>
        <p:txBody>
          <a:bodyPr anchor="t">
            <a:noAutofit/>
          </a:bodyPr>
          <a:lstStyle>
            <a:lvl1pPr marL="0" indent="0" algn="ctr">
              <a:buNone/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3172968"/>
            <a:ext cx="5102352" cy="2029968"/>
          </a:xfrm>
        </p:spPr>
        <p:txBody>
          <a:bodyPr>
            <a:no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2" name="Straight Connector 1">
            <a:extLst>
              <a:ext uri="{FF2B5EF4-FFF2-40B4-BE49-F238E27FC236}">
                <a16:creationId xmlns:a16="http://schemas.microsoft.com/office/drawing/2014/main" id="{20058072-A976-BB1B-E73B-039CA4102FD7}"/>
              </a:ext>
            </a:extLst>
          </p:cNvPr>
          <p:cNvCxnSpPr>
            <a:cxnSpLocks/>
          </p:cNvCxnSpPr>
          <p:nvPr userDrawn="1"/>
        </p:nvCxnSpPr>
        <p:spPr>
          <a:xfrm flipH="1">
            <a:off x="0" y="2667000"/>
            <a:ext cx="7722689" cy="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ontent Placeholder 8">
            <a:extLst>
              <a:ext uri="{FF2B5EF4-FFF2-40B4-BE49-F238E27FC236}">
                <a16:creationId xmlns:a16="http://schemas.microsoft.com/office/drawing/2014/main" id="{A65D0A25-C9DB-7306-466C-DFD2401F85D4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202168" y="3172968"/>
            <a:ext cx="3255264" cy="2688336"/>
          </a:xfrm>
        </p:spPr>
        <p:txBody>
          <a:bodyPr lIns="91440" tIns="0">
            <a:noAutofit/>
          </a:bodyPr>
          <a:lstStyle>
            <a:lvl1pPr marL="0" indent="0">
              <a:buNone/>
              <a:defRPr sz="24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 marL="0" indent="0">
              <a:spcBef>
                <a:spcPts val="1800"/>
              </a:spcBef>
              <a:buNone/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423946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3DE998D3-1DC1-ED0C-84CE-D3710A6AE4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88825" cy="6858000"/>
          </a:xfrm>
          <a:custGeom>
            <a:avLst/>
            <a:gdLst>
              <a:gd name="connsiteX0" fmla="*/ 0 w 12188825"/>
              <a:gd name="connsiteY0" fmla="*/ 0 h 6858000"/>
              <a:gd name="connsiteX1" fmla="*/ 4341813 w 12188825"/>
              <a:gd name="connsiteY1" fmla="*/ 0 h 6858000"/>
              <a:gd name="connsiteX2" fmla="*/ 4341813 w 12188825"/>
              <a:gd name="connsiteY2" fmla="*/ 4745736 h 6858000"/>
              <a:gd name="connsiteX3" fmla="*/ 4369245 w 12188825"/>
              <a:gd name="connsiteY3" fmla="*/ 4745736 h 6858000"/>
              <a:gd name="connsiteX4" fmla="*/ 4369245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0" y="0"/>
                </a:moveTo>
                <a:lnTo>
                  <a:pt x="4341813" y="0"/>
                </a:lnTo>
                <a:lnTo>
                  <a:pt x="4341813" y="4745736"/>
                </a:lnTo>
                <a:lnTo>
                  <a:pt x="4369245" y="4745736"/>
                </a:lnTo>
                <a:lnTo>
                  <a:pt x="4369245" y="0"/>
                </a:ln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0081" y="640080"/>
            <a:ext cx="3200400" cy="2084832"/>
          </a:xfrm>
        </p:spPr>
        <p:txBody>
          <a:bodyPr anchor="t">
            <a:noAutofit/>
          </a:bodyPr>
          <a:lstStyle>
            <a:lvl1pPr algn="l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CAA1D0-9CC9-4F01-19B8-029FF0FF1254}"/>
              </a:ext>
            </a:extLst>
          </p:cNvPr>
          <p:cNvSpPr/>
          <p:nvPr userDrawn="1"/>
        </p:nvSpPr>
        <p:spPr>
          <a:xfrm rot="5400000">
            <a:off x="1982661" y="2359152"/>
            <a:ext cx="4745736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35D20188-2858-4017-16C7-8D8B2EB783AC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3" y="850260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>
            <a:extLst>
              <a:ext uri="{FF2B5EF4-FFF2-40B4-BE49-F238E27FC236}">
                <a16:creationId xmlns:a16="http://schemas.microsoft.com/office/drawing/2014/main" id="{3351FF95-77DF-46F6-7673-71454E42D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3" y="1380612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D585749F-5840-3B72-40A1-A684044308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3" y="2807076"/>
            <a:ext cx="2276856" cy="711200"/>
          </a:xfrm>
        </p:spPr>
        <p:txBody>
          <a:bodyPr anchor="t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400" b="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5">
            <a:extLst>
              <a:ext uri="{FF2B5EF4-FFF2-40B4-BE49-F238E27FC236}">
                <a16:creationId xmlns:a16="http://schemas.microsoft.com/office/drawing/2014/main" id="{AA075B67-81C5-7714-2DF6-B942F80605C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3" y="3291708"/>
            <a:ext cx="2276856" cy="1316736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6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4811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5934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1287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8883" y="1803400"/>
            <a:ext cx="6602281" cy="4267201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0"/>
            <a:ext cx="2844060" cy="4267201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0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8646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anchor="b">
            <a:normAutofit/>
          </a:bodyPr>
          <a:lstStyle>
            <a:lvl1pPr algn="l">
              <a:defRPr sz="4800" b="0">
                <a:latin typeface="Book Antiqua" panose="02040602050305030304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8883" y="1803400"/>
            <a:ext cx="6602280" cy="4267200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9" tIns="60949" rIns="121899" bIns="60949" rtlCol="0" anchor="ctr"/>
          <a:lstStyle/>
          <a:p>
            <a:pPr algn="ctr"/>
            <a:endParaRPr dirty="0"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338739" y="1925320"/>
            <a:ext cx="6362567" cy="4023360"/>
          </a:xfrm>
          <a:solidFill>
            <a:schemeClr val="bg2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25883" y="1803401"/>
            <a:ext cx="2844060" cy="41656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24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836898" y="6172200"/>
            <a:ext cx="1218883" cy="304800"/>
          </a:xfrm>
          <a:prstGeom prst="rect">
            <a:avLst/>
          </a:prstGeom>
        </p:spPr>
        <p:txBody>
          <a:bodyPr/>
          <a:lstStyle/>
          <a:p>
            <a:endParaRPr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/>
              <a:p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05057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18577" y="0"/>
            <a:ext cx="42702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2AF402F-F8C6-E5B1-65C7-DFC0D8ED0878}"/>
              </a:ext>
            </a:extLst>
          </p:cNvPr>
          <p:cNvCxnSpPr>
            <a:cxnSpLocks/>
          </p:cNvCxnSpPr>
          <p:nvPr userDrawn="1"/>
        </p:nvCxnSpPr>
        <p:spPr>
          <a:xfrm>
            <a:off x="1522413" y="2743200"/>
            <a:ext cx="0" cy="4114800"/>
          </a:xfrm>
          <a:prstGeom prst="line">
            <a:avLst/>
          </a:prstGeom>
          <a:ln w="25400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2157984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53911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220660" y="2386584"/>
            <a:ext cx="9747504" cy="4014216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EE196DA-ED88-0EDC-A28F-7426416C0C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0660" y="640080"/>
            <a:ext cx="9747504" cy="162560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462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3355848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178808" y="2862072"/>
            <a:ext cx="7397496" cy="1572768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8808" y="640080"/>
            <a:ext cx="7397496" cy="1773936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D5E17843-7672-6C71-1608-D794830CE89C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4160520" y="4846320"/>
            <a:ext cx="7397496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defRPr sz="1200"/>
            </a:lvl1pPr>
            <a:lvl2pPr>
              <a:spcBef>
                <a:spcPts val="1200"/>
              </a:spcBef>
              <a:defRPr sz="1200"/>
            </a:lvl2pPr>
            <a:lvl3pPr>
              <a:spcBef>
                <a:spcPts val="1200"/>
              </a:spcBef>
              <a:defRPr sz="1200"/>
            </a:lvl3pPr>
            <a:lvl4pPr>
              <a:spcBef>
                <a:spcPts val="1200"/>
              </a:spcBef>
              <a:defRPr sz="1200"/>
            </a:lvl4pPr>
            <a:lvl5pPr>
              <a:spcBef>
                <a:spcPts val="1200"/>
              </a:spcBef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7177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two content, and pictur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9154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7DF5DDB4-0253-D5F5-A233-DC6A9A78728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1170432"/>
          </a:xfrm>
        </p:spPr>
        <p:txBody>
          <a:bodyPr>
            <a:noAutofit/>
          </a:bodyPr>
          <a:lstStyle>
            <a:lvl1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640080"/>
            <a:ext cx="6858000" cy="1700784"/>
          </a:xfrm>
        </p:spPr>
        <p:txBody>
          <a:bodyPr/>
          <a:lstStyle>
            <a:lvl1pPr>
              <a:defRPr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Content Placeholder 8">
            <a:extLst>
              <a:ext uri="{FF2B5EF4-FFF2-40B4-BE49-F238E27FC236}">
                <a16:creationId xmlns:a16="http://schemas.microsoft.com/office/drawing/2014/main" id="{7856CD97-B46D-FEB2-B35C-2890C62DB543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640080" y="4059936"/>
            <a:ext cx="7242048" cy="2130552"/>
          </a:xfrm>
        </p:spPr>
        <p:txBody>
          <a:bodyPr>
            <a:normAutofit/>
          </a:bodyPr>
          <a:lstStyle>
            <a:lvl1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  <a:lvl2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2pPr>
            <a:lvl3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3pPr>
            <a:lvl4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4pPr>
            <a:lvl5pPr>
              <a:buClr>
                <a:schemeClr val="accent2">
                  <a:lumMod val="20000"/>
                  <a:lumOff val="80000"/>
                </a:schemeClr>
              </a:buClr>
              <a:defRPr sz="1200">
                <a:solidFill>
                  <a:schemeClr val="accent2">
                    <a:lumMod val="20000"/>
                    <a:lumOff val="80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5975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8157CF4D-A5B0-F63D-3033-42520894BF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88825" cy="6858000"/>
          </a:xfrm>
          <a:custGeom>
            <a:avLst/>
            <a:gdLst>
              <a:gd name="connsiteX0" fmla="*/ 4759389 w 12188825"/>
              <a:gd name="connsiteY0" fmla="*/ 4787265 h 6858000"/>
              <a:gd name="connsiteX1" fmla="*/ 4759389 w 12188825"/>
              <a:gd name="connsiteY1" fmla="*/ 4814697 h 6858000"/>
              <a:gd name="connsiteX2" fmla="*/ 7429437 w 12188825"/>
              <a:gd name="connsiteY2" fmla="*/ 4814697 h 6858000"/>
              <a:gd name="connsiteX3" fmla="*/ 7429437 w 12188825"/>
              <a:gd name="connsiteY3" fmla="*/ 4787265 h 6858000"/>
              <a:gd name="connsiteX4" fmla="*/ 0 w 12188825"/>
              <a:gd name="connsiteY4" fmla="*/ 0 h 6858000"/>
              <a:gd name="connsiteX5" fmla="*/ 12188825 w 12188825"/>
              <a:gd name="connsiteY5" fmla="*/ 0 h 6858000"/>
              <a:gd name="connsiteX6" fmla="*/ 12188825 w 12188825"/>
              <a:gd name="connsiteY6" fmla="*/ 6858000 h 6858000"/>
              <a:gd name="connsiteX7" fmla="*/ 0 w 12188825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88825" h="6858000">
                <a:moveTo>
                  <a:pt x="4759389" y="4787265"/>
                </a:moveTo>
                <a:lnTo>
                  <a:pt x="4759389" y="4814697"/>
                </a:lnTo>
                <a:lnTo>
                  <a:pt x="7429437" y="4814697"/>
                </a:lnTo>
                <a:lnTo>
                  <a:pt x="7429437" y="4787265"/>
                </a:lnTo>
                <a:close/>
                <a:moveTo>
                  <a:pt x="0" y="0"/>
                </a:moveTo>
                <a:lnTo>
                  <a:pt x="12188825" y="0"/>
                </a:lnTo>
                <a:lnTo>
                  <a:pt x="12188825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15988" y="3657600"/>
            <a:ext cx="11356848" cy="941832"/>
          </a:xfrm>
        </p:spPr>
        <p:txBody>
          <a:bodyPr anchor="t">
            <a:normAutofit/>
          </a:bodyPr>
          <a:lstStyle>
            <a:lvl1pPr algn="ctr">
              <a:lnSpc>
                <a:spcPct val="90000"/>
              </a:lnSpc>
              <a:defRPr sz="4800" b="0" cap="none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0680" y="5129784"/>
            <a:ext cx="9427464" cy="987552"/>
          </a:xfrm>
        </p:spPr>
        <p:txBody>
          <a:bodyPr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C6E071-6E0A-A6A5-AC43-072450B96555}"/>
              </a:ext>
            </a:extLst>
          </p:cNvPr>
          <p:cNvSpPr/>
          <p:nvPr userDrawn="1"/>
        </p:nvSpPr>
        <p:spPr>
          <a:xfrm>
            <a:off x="4759388" y="4787265"/>
            <a:ext cx="2670048" cy="27432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628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A6CCC78F-07A7-7F5C-E67F-2CFC846E0DE1}"/>
              </a:ext>
            </a:extLst>
          </p:cNvPr>
          <p:cNvSpPr/>
          <p:nvPr userDrawn="1"/>
        </p:nvSpPr>
        <p:spPr>
          <a:xfrm>
            <a:off x="3813048" y="612648"/>
            <a:ext cx="7635240" cy="5486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D7FFB3F-B685-7C31-5080-632B0441EADA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8906256" cy="6858000"/>
          </a:xfrm>
          <a:custGeom>
            <a:avLst/>
            <a:gdLst>
              <a:gd name="connsiteX0" fmla="*/ 0 w 8906256"/>
              <a:gd name="connsiteY0" fmla="*/ 0 h 6858000"/>
              <a:gd name="connsiteX1" fmla="*/ 8906256 w 8906256"/>
              <a:gd name="connsiteY1" fmla="*/ 0 h 6858000"/>
              <a:gd name="connsiteX2" fmla="*/ 8906256 w 8906256"/>
              <a:gd name="connsiteY2" fmla="*/ 612648 h 6858000"/>
              <a:gd name="connsiteX3" fmla="*/ 4945285 w 8906256"/>
              <a:gd name="connsiteY3" fmla="*/ 612648 h 6858000"/>
              <a:gd name="connsiteX4" fmla="*/ 3813048 w 8906256"/>
              <a:gd name="connsiteY4" fmla="*/ 612648 h 6858000"/>
              <a:gd name="connsiteX5" fmla="*/ 3813048 w 8906256"/>
              <a:gd name="connsiteY5" fmla="*/ 6099048 h 6858000"/>
              <a:gd name="connsiteX6" fmla="*/ 4945285 w 8906256"/>
              <a:gd name="connsiteY6" fmla="*/ 6099048 h 6858000"/>
              <a:gd name="connsiteX7" fmla="*/ 8906256 w 8906256"/>
              <a:gd name="connsiteY7" fmla="*/ 6099048 h 6858000"/>
              <a:gd name="connsiteX8" fmla="*/ 8906256 w 8906256"/>
              <a:gd name="connsiteY8" fmla="*/ 6858000 h 6858000"/>
              <a:gd name="connsiteX9" fmla="*/ 0 w 8906256"/>
              <a:gd name="connsiteY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906256" h="6858000">
                <a:moveTo>
                  <a:pt x="0" y="0"/>
                </a:moveTo>
                <a:lnTo>
                  <a:pt x="8906256" y="0"/>
                </a:lnTo>
                <a:lnTo>
                  <a:pt x="8906256" y="612648"/>
                </a:lnTo>
                <a:lnTo>
                  <a:pt x="4945285" y="612648"/>
                </a:lnTo>
                <a:lnTo>
                  <a:pt x="3813048" y="612648"/>
                </a:lnTo>
                <a:lnTo>
                  <a:pt x="3813048" y="6099048"/>
                </a:lnTo>
                <a:lnTo>
                  <a:pt x="4945285" y="6099048"/>
                </a:lnTo>
                <a:lnTo>
                  <a:pt x="8906256" y="6099048"/>
                </a:lnTo>
                <a:lnTo>
                  <a:pt x="8906256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06E6E-67F1-F80F-CD69-3BF1E814A00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F208DE-A7ED-9CAA-3D46-9581676E6D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1A4DAAA-F386-CC30-C391-320517CB5974}"/>
              </a:ext>
            </a:extLst>
          </p:cNvPr>
          <p:cNvCxnSpPr>
            <a:cxnSpLocks/>
          </p:cNvCxnSpPr>
          <p:nvPr userDrawn="1"/>
        </p:nvCxnSpPr>
        <p:spPr>
          <a:xfrm>
            <a:off x="4570412" y="3886200"/>
            <a:ext cx="6871852" cy="0"/>
          </a:xfrm>
          <a:prstGeom prst="line">
            <a:avLst/>
          </a:prstGeom>
          <a:ln w="254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89B1E0A-D5BC-6920-B6F6-E799F22323B0}"/>
              </a:ext>
            </a:extLst>
          </p:cNvPr>
          <p:cNvCxnSpPr>
            <a:cxnSpLocks/>
          </p:cNvCxnSpPr>
          <p:nvPr userDrawn="1"/>
        </p:nvCxnSpPr>
        <p:spPr>
          <a:xfrm>
            <a:off x="11444684" y="3886200"/>
            <a:ext cx="744141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1389888"/>
            <a:ext cx="6327648" cy="2304288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B4A24C6E-B46B-052B-14AF-08C705E55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0368" y="3813048"/>
            <a:ext cx="2112264" cy="711200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803DA3C-F09E-61FF-139B-501447837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30368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8D23143E-34D4-7916-690C-3BE3805886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074152" y="3813048"/>
            <a:ext cx="1901952" cy="7112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6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6FEC2F71-3E9B-0E18-C638-41C2B0C8D5D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8074152" y="4617720"/>
            <a:ext cx="1901952" cy="1316736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spcBef>
                <a:spcPts val="400"/>
              </a:spcBef>
              <a:defRPr sz="1600"/>
            </a:lvl1pPr>
            <a:lvl2pPr>
              <a:lnSpc>
                <a:spcPct val="100000"/>
              </a:lnSpc>
              <a:spcBef>
                <a:spcPts val="400"/>
              </a:spcBef>
              <a:defRPr sz="1800"/>
            </a:lvl2pPr>
            <a:lvl3pPr>
              <a:lnSpc>
                <a:spcPct val="100000"/>
              </a:lnSpc>
              <a:spcBef>
                <a:spcPts val="400"/>
              </a:spcBef>
              <a:defRPr sz="1600"/>
            </a:lvl3pPr>
            <a:lvl4pPr>
              <a:lnSpc>
                <a:spcPct val="100000"/>
              </a:lnSpc>
              <a:spcBef>
                <a:spcPts val="400"/>
              </a:spcBef>
              <a:defRPr sz="1400"/>
            </a:lvl4pPr>
            <a:lvl5pPr>
              <a:lnSpc>
                <a:spcPct val="100000"/>
              </a:lnSpc>
              <a:spcBef>
                <a:spcPts val="400"/>
              </a:spcBef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2654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14400" y="1444752"/>
            <a:ext cx="10360152" cy="4416552"/>
          </a:xfrm>
        </p:spPr>
        <p:txBody>
          <a:bodyPr lIns="91440" rIns="91440" anchor="t">
            <a:noAutofit/>
          </a:bodyPr>
          <a:lstStyle>
            <a:lvl1pPr algn="l">
              <a:lnSpc>
                <a:spcPct val="100000"/>
              </a:lnSpc>
              <a:defRPr sz="4000" b="0" cap="none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43800" y="5495544"/>
            <a:ext cx="4494212" cy="484632"/>
          </a:xfrm>
        </p:spPr>
        <p:txBody>
          <a:bodyPr anchor="t">
            <a:noAutofit/>
          </a:bodyPr>
          <a:lstStyle>
            <a:lvl1pPr marL="0" indent="0" algn="l">
              <a:spcBef>
                <a:spcPts val="0"/>
              </a:spcBef>
              <a:buNone/>
              <a:defRPr sz="2400" cap="all" baseline="0">
                <a:solidFill>
                  <a:schemeClr val="accent4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7B62AAD-BDB5-5645-A722-E6A8180BB714}"/>
              </a:ext>
            </a:extLst>
          </p:cNvPr>
          <p:cNvCxnSpPr>
            <a:cxnSpLocks/>
          </p:cNvCxnSpPr>
          <p:nvPr userDrawn="1"/>
        </p:nvCxnSpPr>
        <p:spPr>
          <a:xfrm>
            <a:off x="7618412" y="6172200"/>
            <a:ext cx="4570413" cy="0"/>
          </a:xfrm>
          <a:prstGeom prst="line">
            <a:avLst/>
          </a:prstGeom>
          <a:ln w="25400">
            <a:solidFill>
              <a:schemeClr val="accent4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56448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es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CD3C4F48-5124-C46E-5828-45F6F65E000F}"/>
              </a:ext>
            </a:extLst>
          </p:cNvPr>
          <p:cNvCxnSpPr>
            <a:cxnSpLocks/>
          </p:cNvCxnSpPr>
          <p:nvPr userDrawn="1"/>
        </p:nvCxnSpPr>
        <p:spPr>
          <a:xfrm>
            <a:off x="0" y="6400800"/>
            <a:ext cx="12188825" cy="0"/>
          </a:xfrm>
          <a:prstGeom prst="line">
            <a:avLst/>
          </a:prstGeom>
          <a:ln w="25400"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38C32FC-332A-A13C-E59A-4E60A15CBF6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144000" y="0"/>
            <a:ext cx="2587752" cy="6858000"/>
          </a:xfr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04443289-DF01-FBD1-69E2-EFCCAF58C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2414016"/>
            <a:ext cx="7013448" cy="3374136"/>
          </a:xfrm>
        </p:spPr>
        <p:txBody>
          <a:bodyPr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3171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431800"/>
            <a:ext cx="9751060" cy="16256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2362200"/>
            <a:ext cx="9751060" cy="3708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11183112" y="5413248"/>
            <a:ext cx="1298448" cy="21945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800" cap="all" baseline="0">
                <a:solidFill>
                  <a:schemeClr val="accent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dirty="0"/>
              <a:t>CLASSICAL LITERATURE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565572" y="6245352"/>
            <a:ext cx="548640" cy="45720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ctr">
              <a:defRPr sz="300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fld id="{DF28FB93-0A08-4E7D-8E63-9EFA29F1E09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72217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66" r:id="rId2"/>
    <p:sldLayoutId id="2147483767" r:id="rId3"/>
    <p:sldLayoutId id="2147483768" r:id="rId4"/>
    <p:sldLayoutId id="2147483769" r:id="rId5"/>
    <p:sldLayoutId id="2147483759" r:id="rId6"/>
    <p:sldLayoutId id="2147483770" r:id="rId7"/>
    <p:sldLayoutId id="2147483771" r:id="rId8"/>
    <p:sldLayoutId id="2147483772" r:id="rId9"/>
    <p:sldLayoutId id="2147483774" r:id="rId10"/>
    <p:sldLayoutId id="2147483775" r:id="rId11"/>
    <p:sldLayoutId id="2147483762" r:id="rId12"/>
    <p:sldLayoutId id="2147483763" r:id="rId13"/>
    <p:sldLayoutId id="2147483764" r:id="rId14"/>
    <p:sldLayoutId id="2147483765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4800" kern="1200" cap="all" spc="100" baseline="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246888" indent="-246888" algn="l" defTabSz="914400" rtl="0" eaLnBrk="1" latinLnBrk="0" hangingPunct="1">
        <a:lnSpc>
          <a:spcPct val="90000"/>
        </a:lnSpc>
        <a:spcBef>
          <a:spcPts val="1800"/>
        </a:spcBef>
        <a:buClr>
          <a:schemeClr val="tx1">
            <a:lumMod val="50000"/>
          </a:schemeClr>
        </a:buClr>
        <a:buFont typeface="Arial" pitchFamily="34" charset="0"/>
        <a:buChar char="•"/>
        <a:defRPr sz="24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1pPr>
      <a:lvl2pPr marL="54864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20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2pPr>
      <a:lvl3pPr marL="85039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8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3pPr>
      <a:lvl4pPr marL="115214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4pPr>
      <a:lvl5pPr marL="1453896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>
            <a:lumMod val="50000"/>
          </a:schemeClr>
        </a:buClr>
        <a:buFont typeface="Arial" pitchFamily="34" charset="0"/>
        <a:buChar char="•"/>
        <a:defRPr sz="1600" b="0" i="0" kern="1200">
          <a:solidFill>
            <a:schemeClr val="tx1">
              <a:lumMod val="50000"/>
            </a:schemeClr>
          </a:solidFill>
          <a:latin typeface="+mn-lt"/>
          <a:ea typeface="+mn-ea"/>
          <a:cs typeface="Gill Sans Light" panose="020B0302020104020203" pitchFamily="34" charset="-79"/>
        </a:defRPr>
      </a:lvl5pPr>
      <a:lvl6pPr marL="1755648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359152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660904" indent="-246888" algn="l" defTabSz="914400" rtl="0" eaLnBrk="1" latinLnBrk="0" hangingPunct="1">
        <a:lnSpc>
          <a:spcPct val="90000"/>
        </a:lnSpc>
        <a:spcBef>
          <a:spcPts val="800"/>
        </a:spcBef>
        <a:buClr>
          <a:schemeClr val="tx1"/>
        </a:buClr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5" descr="Wooden library">
            <a:extLst>
              <a:ext uri="{FF2B5EF4-FFF2-40B4-BE49-F238E27FC236}">
                <a16:creationId xmlns:a16="http://schemas.microsoft.com/office/drawing/2014/main" id="{B2CFDBFB-F04E-9E7A-5F81-0667FBC1433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2000"/>
                    </a14:imgEffect>
                    <a14:imgEffect>
                      <a14:brightnessContrast bright="-60000" contrast="-1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44A635A2-CC0C-270C-AC8A-59116BD6AE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PRECURSOR DE JESUS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E430ABE-5769-388C-63FF-B1EA6AB4537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 VIDA E MINISTÉRIO </a:t>
            </a:r>
          </a:p>
          <a:p>
            <a:r>
              <a:rPr lang="en-US" dirty="0"/>
              <a:t>DE JOÃO BATISTA</a:t>
            </a:r>
          </a:p>
        </p:txBody>
      </p:sp>
    </p:spTree>
    <p:extLst>
      <p:ext uri="{BB962C8B-B14F-4D97-AF65-F5344CB8AC3E}">
        <p14:creationId xmlns:p14="http://schemas.microsoft.com/office/powerpoint/2010/main" val="3796457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1.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Anúncio</a:t>
            </a:r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a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zacarias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rgbClr val="FFD14B"/>
                </a:solidFill>
              </a:rPr>
              <a:t>Lucas 1:5-25</a:t>
            </a:r>
          </a:p>
          <a:p>
            <a:r>
              <a:rPr lang="pt-BR" sz="2400" dirty="0"/>
              <a:t>Zacarias e Isabel, sacerdotes idosos considerados como justos</a:t>
            </a:r>
          </a:p>
          <a:p>
            <a:r>
              <a:rPr lang="pt-BR" sz="2400" dirty="0"/>
              <a:t>Um anjo aparece a Zacarias enquanto ele está no templo, anunciando o nascimento de seu filho</a:t>
            </a:r>
          </a:p>
          <a:p>
            <a:r>
              <a:rPr lang="pt-BR" sz="2400" dirty="0"/>
              <a:t>O anjo diz que seu filho será chamado João e será grande diante do Senhor</a:t>
            </a:r>
          </a:p>
          <a:p>
            <a:r>
              <a:rPr lang="pt-BR" sz="2400" dirty="0"/>
              <a:t>Zacarias fica mudo até o nascimento de João</a:t>
            </a:r>
            <a:endParaRPr lang="en-US" sz="2400" dirty="0"/>
          </a:p>
        </p:txBody>
      </p:sp>
      <p:pic>
        <p:nvPicPr>
          <p:cNvPr id="16" name="Picture Placeholder 15" descr="A statue of a person with wings&#10;&#10;Description automatically generated">
            <a:extLst>
              <a:ext uri="{FF2B5EF4-FFF2-40B4-BE49-F238E27FC236}">
                <a16:creationId xmlns:a16="http://schemas.microsoft.com/office/drawing/2014/main" id="{692D419B-2C29-AEAB-D7CB-E66B5838F85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01" r="2170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99544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2. Maria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visita</a:t>
            </a:r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Isabel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rgbClr val="FFD14B"/>
                </a:solidFill>
              </a:rPr>
              <a:t>Lucas 1:39-45</a:t>
            </a:r>
          </a:p>
          <a:p>
            <a:r>
              <a:rPr lang="pt-BR" sz="2400" dirty="0"/>
              <a:t>Isabel era parente de Maria</a:t>
            </a:r>
          </a:p>
          <a:p>
            <a:r>
              <a:rPr lang="pt-BR" sz="2400" dirty="0"/>
              <a:t>Ficaram grávidas em períodos próximos</a:t>
            </a:r>
          </a:p>
          <a:p>
            <a:r>
              <a:rPr lang="pt-BR" sz="2400" dirty="0"/>
              <a:t>Ao ouvir a saudação de Maria, João Batista se agitou no ventre de sua mãe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6" name="Picture Placeholder 5" descr="A painting of a person looking at a person&#10;&#10;Description automatically generated">
            <a:extLst>
              <a:ext uri="{FF2B5EF4-FFF2-40B4-BE49-F238E27FC236}">
                <a16:creationId xmlns:a16="http://schemas.microsoft.com/office/drawing/2014/main" id="{5BA7A587-2084-D9A6-06F4-34BC045D504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18" r="1571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374872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3. O Nascimento de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joão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rgbClr val="FFD14B"/>
                </a:solidFill>
              </a:rPr>
              <a:t>Lucas 1:57-79</a:t>
            </a:r>
          </a:p>
          <a:p>
            <a:r>
              <a:rPr lang="pt-BR" sz="2400" dirty="0"/>
              <a:t>Zacarias tem sua voz de volta após dar o nome ao filho</a:t>
            </a:r>
          </a:p>
          <a:p>
            <a:r>
              <a:rPr lang="pt-BR" sz="2400" dirty="0"/>
              <a:t>Zacarias louva a Deus e profetiza o futuro de seu filho</a:t>
            </a:r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7" name="Picture Placeholder 16" descr="A landscape with mountains and the sun&#10;&#10;Description automatically generated">
            <a:extLst>
              <a:ext uri="{FF2B5EF4-FFF2-40B4-BE49-F238E27FC236}">
                <a16:creationId xmlns:a16="http://schemas.microsoft.com/office/drawing/2014/main" id="{5F875F97-16C3-2501-FB2A-81F656626AE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388" r="393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19438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4. </a:t>
            </a:r>
            <a:r>
              <a:rPr lang="en-US" dirty="0" err="1"/>
              <a:t>preparo</a:t>
            </a:r>
            <a:r>
              <a:rPr lang="en-US" dirty="0"/>
              <a:t> para o </a:t>
            </a:r>
            <a:r>
              <a:rPr lang="en-US" dirty="0" err="1"/>
              <a:t>ministério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rgbClr val="FFD14B"/>
                </a:solidFill>
              </a:rPr>
              <a:t>Lucas 1.80</a:t>
            </a:r>
          </a:p>
          <a:p>
            <a:r>
              <a:rPr lang="pt-BR" sz="2400" dirty="0"/>
              <a:t>João Batista provavelmente esteve ligado a comunidade dos Essênios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dirty="0"/>
              <a:t>Viviam no deserto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dirty="0"/>
              <a:t>Praticavam o batismo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dirty="0"/>
              <a:t>Esperavam o messias</a:t>
            </a:r>
          </a:p>
          <a:p>
            <a:pPr lvl="1">
              <a:buFont typeface="Wingdings" panose="05000000000000000000" pitchFamily="2" charset="2"/>
              <a:buChar char="§"/>
            </a:pPr>
            <a:r>
              <a:rPr lang="pt-BR" sz="2000" dirty="0"/>
              <a:t>Questionavam a corrupção religiosa das facções judaicas</a:t>
            </a:r>
            <a:endParaRPr lang="en-US" sz="2400" dirty="0"/>
          </a:p>
          <a:p>
            <a:endParaRPr lang="pt-BR" sz="2000" dirty="0"/>
          </a:p>
        </p:txBody>
      </p:sp>
      <p:pic>
        <p:nvPicPr>
          <p:cNvPr id="6" name="Picture Placeholder 5" descr="A large rocky landscape with a blue sky&#10;&#10;Description automatically generated with medium confidence">
            <a:extLst>
              <a:ext uri="{FF2B5EF4-FFF2-40B4-BE49-F238E27FC236}">
                <a16:creationId xmlns:a16="http://schemas.microsoft.com/office/drawing/2014/main" id="{A6842976-7D80-26B3-8534-4923E34BDD6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515" r="3751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6349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5. A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mensagem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14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>
                <a:solidFill>
                  <a:srgbClr val="FFD14B"/>
                </a:solidFill>
              </a:rPr>
              <a:t>Mateus 3: 1-12</a:t>
            </a:r>
          </a:p>
          <a:p>
            <a:r>
              <a:rPr lang="pt-BR" sz="2400" dirty="0"/>
              <a:t>Arrependimento - </a:t>
            </a:r>
            <a:r>
              <a:rPr lang="pt-BR" sz="2400" dirty="0">
                <a:solidFill>
                  <a:srgbClr val="FFD14B"/>
                </a:solidFill>
              </a:rPr>
              <a:t>v2</a:t>
            </a:r>
          </a:p>
          <a:p>
            <a:r>
              <a:rPr lang="pt-BR" sz="2400" dirty="0"/>
              <a:t>Batismo – </a:t>
            </a:r>
            <a:r>
              <a:rPr lang="pt-BR" sz="2400" dirty="0">
                <a:solidFill>
                  <a:srgbClr val="FFD14B"/>
                </a:solidFill>
              </a:rPr>
              <a:t>v5-6</a:t>
            </a:r>
          </a:p>
          <a:p>
            <a:r>
              <a:rPr lang="pt-BR" sz="2400" dirty="0"/>
              <a:t>Condenação à Hipocrisia – </a:t>
            </a:r>
            <a:r>
              <a:rPr lang="pt-BR" sz="2400" dirty="0">
                <a:solidFill>
                  <a:srgbClr val="FFD14B"/>
                </a:solidFill>
              </a:rPr>
              <a:t>v7-9</a:t>
            </a:r>
          </a:p>
          <a:p>
            <a:r>
              <a:rPr lang="pt-BR" sz="2400" dirty="0"/>
              <a:t>Anunciação do Messias – </a:t>
            </a:r>
            <a:r>
              <a:rPr lang="pt-BR" sz="2400" dirty="0">
                <a:solidFill>
                  <a:srgbClr val="FFD14B"/>
                </a:solidFill>
              </a:rPr>
              <a:t>v11</a:t>
            </a:r>
          </a:p>
          <a:p>
            <a:r>
              <a:rPr lang="pt-BR" sz="2400" dirty="0">
                <a:solidFill>
                  <a:schemeClr val="bg1"/>
                </a:solidFill>
              </a:rPr>
              <a:t>Batismo de Jesus – </a:t>
            </a:r>
            <a:r>
              <a:rPr lang="pt-BR" sz="2400" dirty="0">
                <a:solidFill>
                  <a:srgbClr val="FFD14B"/>
                </a:solidFill>
              </a:rPr>
              <a:t>v13-16</a:t>
            </a:r>
            <a:endParaRPr lang="en-US" sz="2400" dirty="0">
              <a:solidFill>
                <a:schemeClr val="bg1"/>
              </a:solidFill>
            </a:endParaRPr>
          </a:p>
          <a:p>
            <a:endParaRPr lang="pt-BR" sz="2000" dirty="0"/>
          </a:p>
        </p:txBody>
      </p:sp>
      <p:pic>
        <p:nvPicPr>
          <p:cNvPr id="6" name="Picture Placeholder 5" descr="A painting of two people in the water&#10;&#10;Description automatically generated">
            <a:extLst>
              <a:ext uri="{FF2B5EF4-FFF2-40B4-BE49-F238E27FC236}">
                <a16:creationId xmlns:a16="http://schemas.microsoft.com/office/drawing/2014/main" id="{20823A6F-01A1-5E75-F7B6-AF7CF2D0E84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52" r="2585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285985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CB6A135-BE1D-A6EC-7E22-1FF9021DF8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6. A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prisão</a:t>
            </a:r>
            <a:r>
              <a:rPr lang="en-US" sz="4800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e </a:t>
            </a:r>
            <a:r>
              <a:rPr lang="en-US" sz="4800" dirty="0" err="1">
                <a:solidFill>
                  <a:schemeClr val="accent2">
                    <a:lumMod val="20000"/>
                    <a:lumOff val="80000"/>
                  </a:schemeClr>
                </a:solidFill>
              </a:rPr>
              <a:t>morte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48665E9-887D-0B51-12B2-54A50CA1144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6A836-17BB-0246-BB76-7E07F4C9A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C48CD88-4544-DF69-7125-7BC9D5402A75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0080" y="2679192"/>
            <a:ext cx="7242048" cy="3874008"/>
          </a:xfrm>
        </p:spPr>
        <p:txBody>
          <a:bodyPr>
            <a:normAutofit/>
          </a:bodyPr>
          <a:lstStyle/>
          <a:p>
            <a:r>
              <a:rPr lang="pt-BR" sz="2400" dirty="0"/>
              <a:t>Preso por criticar ao rei Herodes, que casou com a esposa de seu próprio irmão - </a:t>
            </a:r>
            <a:r>
              <a:rPr lang="pt-BR" sz="2400" dirty="0">
                <a:solidFill>
                  <a:srgbClr val="FFD14B"/>
                </a:solidFill>
              </a:rPr>
              <a:t>Lucas 3: 19-20</a:t>
            </a:r>
          </a:p>
          <a:p>
            <a:r>
              <a:rPr lang="pt-BR" sz="2400" dirty="0"/>
              <a:t>Durante uma festa, a filha de </a:t>
            </a:r>
            <a:r>
              <a:rPr lang="pt-BR" sz="2400" dirty="0" err="1"/>
              <a:t>Herodias</a:t>
            </a:r>
            <a:r>
              <a:rPr lang="pt-BR" sz="2400" dirty="0"/>
              <a:t>, Salomé, pede a cabeça de João Batista como recompensa por ter agradado ao rei com uma dança - </a:t>
            </a:r>
            <a:r>
              <a:rPr lang="pt-BR" sz="2400" dirty="0">
                <a:solidFill>
                  <a:srgbClr val="FFD14B"/>
                </a:solidFill>
              </a:rPr>
              <a:t>Mateus 14:6-8</a:t>
            </a:r>
          </a:p>
          <a:p>
            <a:pPr marL="0" indent="0">
              <a:buNone/>
            </a:pPr>
            <a:endParaRPr lang="pt-BR" sz="2000" dirty="0"/>
          </a:p>
        </p:txBody>
      </p:sp>
      <p:pic>
        <p:nvPicPr>
          <p:cNvPr id="6" name="Picture Placeholder 5" descr="A window with bars in the sky&#10;&#10;Description automatically generated with medium confidence">
            <a:extLst>
              <a:ext uri="{FF2B5EF4-FFF2-40B4-BE49-F238E27FC236}">
                <a16:creationId xmlns:a16="http://schemas.microsoft.com/office/drawing/2014/main" id="{ED160BF0-ECB7-BE84-A39A-92960258AB9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00" r="3650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851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alphaModFix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0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2">
              <a:alpha val="99000"/>
            </a:schemeClr>
          </a:solidFill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8A5AB1F-B242-454C-A5EA-21C514015389}"/>
              </a:ext>
            </a:extLst>
          </p:cNvPr>
          <p:cNvSpPr/>
          <p:nvPr/>
        </p:nvSpPr>
        <p:spPr>
          <a:xfrm>
            <a:off x="4668905" y="361254"/>
            <a:ext cx="7064307" cy="59633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640080"/>
            <a:ext cx="3429000" cy="2084832"/>
          </a:xfrm>
        </p:spPr>
        <p:txBody>
          <a:bodyPr/>
          <a:lstStyle/>
          <a:p>
            <a:r>
              <a:rPr lang="pt-BR" dirty="0"/>
              <a:t>JESUS FALA SOBRE JOÃO BATISTA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F924F-1A71-6C10-3632-77828D347DA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2" y="939799"/>
            <a:ext cx="6707060" cy="711200"/>
          </a:xfrm>
        </p:spPr>
        <p:txBody>
          <a:bodyPr/>
          <a:lstStyle/>
          <a:p>
            <a:r>
              <a:rPr lang="en-US" dirty="0"/>
              <a:t>HOMEM SIMPLES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32E85-53ED-D776-C606-9789E13C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2" y="1470151"/>
            <a:ext cx="6173659" cy="1630680"/>
          </a:xfrm>
        </p:spPr>
        <p:txBody>
          <a:bodyPr/>
          <a:lstStyle/>
          <a:p>
            <a:r>
              <a:rPr lang="pt-BR" b="0" i="0" dirty="0">
                <a:solidFill>
                  <a:srgbClr val="FFD14B"/>
                </a:solidFill>
                <a:effectLst/>
                <a:latin typeface="Söhne"/>
              </a:rPr>
              <a:t>Lucas 7: 24-26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Não veste roupas caras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Mais que um Profeta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Mensageiro que vai à frente</a:t>
            </a:r>
          </a:p>
          <a:p>
            <a:endParaRPr lang="pt-BR" b="0" i="0" dirty="0">
              <a:solidFill>
                <a:schemeClr val="bg1"/>
              </a:solidFill>
              <a:effectLst/>
              <a:latin typeface="Söhne"/>
            </a:endParaRPr>
          </a:p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EC7CF9-EBDD-A343-7CE2-A71832EA4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1" y="3378199"/>
            <a:ext cx="6326061" cy="711200"/>
          </a:xfrm>
        </p:spPr>
        <p:txBody>
          <a:bodyPr/>
          <a:lstStyle/>
          <a:p>
            <a:r>
              <a:rPr lang="en-US" dirty="0"/>
              <a:t>O MAIOR DOS HOMENS</a:t>
            </a:r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08AF22-F0F9-B001-2CCF-2DFA7E8F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2" y="3862831"/>
            <a:ext cx="7011860" cy="2055370"/>
          </a:xfrm>
        </p:spPr>
        <p:txBody>
          <a:bodyPr/>
          <a:lstStyle/>
          <a:p>
            <a:r>
              <a:rPr lang="pt-BR" b="0" i="0" dirty="0">
                <a:solidFill>
                  <a:srgbClr val="FFD14B"/>
                </a:solidFill>
                <a:effectLst/>
                <a:latin typeface="Söhne"/>
              </a:rPr>
              <a:t>Lucas 7: 28-29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Nenhum homem é maior que João, porém...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O menor no reino de Deus é maior que ele</a:t>
            </a:r>
          </a:p>
          <a:p>
            <a:r>
              <a:rPr lang="pt-BR" dirty="0">
                <a:solidFill>
                  <a:schemeClr val="bg1"/>
                </a:solidFill>
                <a:latin typeface="Söhne"/>
              </a:rPr>
              <a:t>Discípulos de João creram em Cristo</a:t>
            </a:r>
          </a:p>
          <a:p>
            <a:endParaRPr lang="en-US" b="1" u="sng" dirty="0">
              <a:solidFill>
                <a:srgbClr val="FFD14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6655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Podemos </a:t>
            </a:r>
            <a:r>
              <a:rPr lang="en-US" dirty="0" err="1"/>
              <a:t>aprender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810000"/>
          </a:xfrm>
        </p:spPr>
        <p:txBody>
          <a:bodyPr>
            <a:normAutofit/>
          </a:bodyPr>
          <a:lstStyle/>
          <a:p>
            <a:r>
              <a:rPr lang="en-US" sz="2400" dirty="0"/>
              <a:t>Mais </a:t>
            </a:r>
            <a:r>
              <a:rPr lang="en-US" sz="2400" dirty="0" err="1"/>
              <a:t>importa</a:t>
            </a:r>
            <a:r>
              <a:rPr lang="en-US" sz="2400" dirty="0"/>
              <a:t> a </a:t>
            </a:r>
            <a:r>
              <a:rPr lang="en-US" sz="2400" dirty="0" err="1"/>
              <a:t>mensagem</a:t>
            </a:r>
            <a:r>
              <a:rPr lang="en-US" sz="2400" dirty="0"/>
              <a:t> do que a </a:t>
            </a:r>
            <a:r>
              <a:rPr lang="en-US" sz="2400" dirty="0" err="1"/>
              <a:t>aparência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8" name="Picture Placeholder 7" descr="A person in a garment pointing to a group of people&#10;&#10;Description automatically generated">
            <a:extLst>
              <a:ext uri="{FF2B5EF4-FFF2-40B4-BE49-F238E27FC236}">
                <a16:creationId xmlns:a16="http://schemas.microsoft.com/office/drawing/2014/main" id="{C3DE5CB1-F16D-DCA2-FA9F-20B1A7A0335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195" r="1519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73647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752600"/>
            <a:ext cx="11290042" cy="3883152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AS ROUPAS DE JOÃO ERAM TECIDAS COM PELOS DE CAMELO, E ELE USAVA UM CINTO DE COURO E ALIMENTAVA-SE DE GAFANHOTOS E MEL SILVESTRE.  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Mateus 3: 4</a:t>
            </a:r>
          </a:p>
        </p:txBody>
      </p:sp>
    </p:spTree>
    <p:extLst>
      <p:ext uri="{BB962C8B-B14F-4D97-AF65-F5344CB8AC3E}">
        <p14:creationId xmlns:p14="http://schemas.microsoft.com/office/powerpoint/2010/main" val="2228850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Podemos </a:t>
            </a:r>
            <a:r>
              <a:rPr lang="en-US" dirty="0" err="1"/>
              <a:t>aprender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810000"/>
          </a:xfrm>
        </p:spPr>
        <p:txBody>
          <a:bodyPr>
            <a:normAutofit/>
          </a:bodyPr>
          <a:lstStyle/>
          <a:p>
            <a:r>
              <a:rPr lang="en-US" sz="2400" dirty="0"/>
              <a:t>Mais </a:t>
            </a:r>
            <a:r>
              <a:rPr lang="en-US" sz="2400" dirty="0" err="1"/>
              <a:t>importa</a:t>
            </a:r>
            <a:r>
              <a:rPr lang="en-US" sz="2400" dirty="0"/>
              <a:t> a </a:t>
            </a:r>
            <a:r>
              <a:rPr lang="en-US" sz="2400" dirty="0" err="1"/>
              <a:t>mensagem</a:t>
            </a:r>
            <a:r>
              <a:rPr lang="en-US" sz="2400" dirty="0"/>
              <a:t> do que a </a:t>
            </a:r>
            <a:r>
              <a:rPr lang="en-US" sz="2400" dirty="0" err="1"/>
              <a:t>aparência</a:t>
            </a:r>
            <a:endParaRPr lang="en-US" sz="2400" dirty="0"/>
          </a:p>
          <a:p>
            <a:r>
              <a:rPr lang="en-US" sz="2400" dirty="0"/>
              <a:t>A </a:t>
            </a:r>
            <a:r>
              <a:rPr lang="en-US" sz="2400" dirty="0" err="1"/>
              <a:t>verdadeira</a:t>
            </a:r>
            <a:r>
              <a:rPr lang="en-US" sz="2400" dirty="0"/>
              <a:t> </a:t>
            </a:r>
            <a:r>
              <a:rPr lang="en-US" sz="2400" dirty="0" err="1"/>
              <a:t>mensagem</a:t>
            </a:r>
            <a:r>
              <a:rPr lang="en-US" sz="2400" dirty="0"/>
              <a:t> de Deus </a:t>
            </a:r>
            <a:r>
              <a:rPr lang="en-US" sz="2400" dirty="0" err="1"/>
              <a:t>aponta</a:t>
            </a:r>
            <a:r>
              <a:rPr lang="en-US" sz="2400" dirty="0"/>
              <a:t> sempre para Cristo</a:t>
            </a:r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19</a:t>
            </a:fld>
            <a:endParaRPr lang="en-US" dirty="0"/>
          </a:p>
        </p:txBody>
      </p:sp>
      <p:pic>
        <p:nvPicPr>
          <p:cNvPr id="8" name="Picture Placeholder 7" descr="A cross on a rock&#10;&#10;Description automatically generated">
            <a:extLst>
              <a:ext uri="{FF2B5EF4-FFF2-40B4-BE49-F238E27FC236}">
                <a16:creationId xmlns:a16="http://schemas.microsoft.com/office/drawing/2014/main" id="{64420FA5-0B5A-7B68-EDCA-7D508FA6FD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1" r="326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20489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</a:t>
            </a:r>
            <a:r>
              <a:rPr lang="en-US" dirty="0" err="1"/>
              <a:t>seria</a:t>
            </a:r>
            <a:r>
              <a:rPr lang="en-US" dirty="0"/>
              <a:t> um</a:t>
            </a:r>
            <a:br>
              <a:rPr lang="en-US" dirty="0"/>
            </a:br>
            <a:r>
              <a:rPr lang="en-US" dirty="0"/>
              <a:t>PRECURSOR?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pt-BR" sz="2400" dirty="0"/>
              <a:t>Aquele que </a:t>
            </a:r>
            <a:r>
              <a:rPr lang="pt-BR" sz="2400" b="1" dirty="0"/>
              <a:t>anuncia</a:t>
            </a:r>
            <a:r>
              <a:rPr lang="pt-BR" sz="2400" dirty="0"/>
              <a:t>, </a:t>
            </a:r>
            <a:r>
              <a:rPr lang="pt-BR" sz="2400" b="1" dirty="0"/>
              <a:t>prepara</a:t>
            </a:r>
            <a:r>
              <a:rPr lang="pt-BR" sz="2400" dirty="0"/>
              <a:t> ou </a:t>
            </a:r>
            <a:r>
              <a:rPr lang="pt-BR" sz="2400" b="1" dirty="0"/>
              <a:t>indica</a:t>
            </a:r>
            <a:r>
              <a:rPr lang="pt-BR" sz="2400" dirty="0"/>
              <a:t> à vinda de alguém</a:t>
            </a:r>
          </a:p>
          <a:p>
            <a:r>
              <a:rPr lang="en-US" sz="2400" dirty="0" err="1"/>
              <a:t>Aquele</a:t>
            </a:r>
            <a:r>
              <a:rPr lang="en-US" sz="2400" dirty="0"/>
              <a:t> que </a:t>
            </a:r>
            <a:r>
              <a:rPr lang="en-US" sz="2400" dirty="0" err="1"/>
              <a:t>vai</a:t>
            </a:r>
            <a:r>
              <a:rPr lang="en-US" sz="2400" dirty="0"/>
              <a:t> na </a:t>
            </a:r>
            <a:r>
              <a:rPr lang="en-US" sz="2400" dirty="0" err="1"/>
              <a:t>frente</a:t>
            </a:r>
            <a:endParaRPr lang="pt-BR" sz="2400" dirty="0"/>
          </a:p>
          <a:p>
            <a:r>
              <a:rPr lang="en-US" sz="2400" dirty="0" err="1"/>
              <a:t>Quem</a:t>
            </a:r>
            <a:r>
              <a:rPr lang="en-US" sz="2400" dirty="0"/>
              <a:t> se </a:t>
            </a:r>
            <a:r>
              <a:rPr lang="en-US" sz="2400" dirty="0" err="1"/>
              <a:t>antecipa</a:t>
            </a:r>
            <a:r>
              <a:rPr lang="en-US" sz="2400" dirty="0"/>
              <a:t> a </a:t>
            </a:r>
            <a:r>
              <a:rPr lang="en-US" sz="2400" dirty="0" err="1"/>
              <a:t>algum</a:t>
            </a:r>
            <a:r>
              <a:rPr lang="en-US" sz="2400" dirty="0"/>
              <a:t> </a:t>
            </a:r>
            <a:r>
              <a:rPr lang="en-US" sz="2400" dirty="0" err="1"/>
              <a:t>acontecimento</a:t>
            </a:r>
            <a:endParaRPr lang="en-US" sz="2400" dirty="0"/>
          </a:p>
          <a:p>
            <a:endParaRPr lang="en-US" sz="2400" dirty="0"/>
          </a:p>
        </p:txBody>
      </p:sp>
      <p:pic>
        <p:nvPicPr>
          <p:cNvPr id="11" name="Picture Placeholder 10" descr="Statue in a building">
            <a:extLst>
              <a:ext uri="{FF2B5EF4-FFF2-40B4-BE49-F238E27FC236}">
                <a16:creationId xmlns:a16="http://schemas.microsoft.com/office/drawing/2014/main" id="{7574BA57-B0B5-8D24-E04D-5D19962F46D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294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447800"/>
            <a:ext cx="11290042" cy="4187952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EU OS BATIZO COM ÁGUA, MAS EM BREVE VIRÁ ALGUÉM MAIS PODEROSO QUE EU, ALGUÉM TÃO SUPERIOR QUE NÃO SOU DIGNO DE DESATAR AS CORREIAS DE SUAS SANDÁLIAS. ELE OS BATIZARÁ COM O ESPÍRITO SANTO E COM FOGO. 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Mateus 3: 4</a:t>
            </a:r>
          </a:p>
        </p:txBody>
      </p:sp>
    </p:spTree>
    <p:extLst>
      <p:ext uri="{BB962C8B-B14F-4D97-AF65-F5344CB8AC3E}">
        <p14:creationId xmlns:p14="http://schemas.microsoft.com/office/powerpoint/2010/main" val="4155474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Podemos </a:t>
            </a:r>
            <a:r>
              <a:rPr lang="en-US" dirty="0" err="1"/>
              <a:t>aprender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810000"/>
          </a:xfrm>
        </p:spPr>
        <p:txBody>
          <a:bodyPr>
            <a:normAutofit/>
          </a:bodyPr>
          <a:lstStyle/>
          <a:p>
            <a:r>
              <a:rPr lang="en-US" sz="2400" dirty="0"/>
              <a:t>Mais </a:t>
            </a:r>
            <a:r>
              <a:rPr lang="en-US" sz="2400" dirty="0" err="1"/>
              <a:t>importa</a:t>
            </a:r>
            <a:r>
              <a:rPr lang="en-US" sz="2400" dirty="0"/>
              <a:t> a </a:t>
            </a:r>
            <a:r>
              <a:rPr lang="en-US" sz="2400" dirty="0" err="1"/>
              <a:t>mensagem</a:t>
            </a:r>
            <a:r>
              <a:rPr lang="en-US" sz="2400" dirty="0"/>
              <a:t> do que a </a:t>
            </a:r>
            <a:r>
              <a:rPr lang="en-US" sz="2400" dirty="0" err="1"/>
              <a:t>aparência</a:t>
            </a:r>
            <a:endParaRPr lang="en-US" sz="2400" dirty="0"/>
          </a:p>
          <a:p>
            <a:r>
              <a:rPr lang="en-US" sz="2400" dirty="0"/>
              <a:t>A </a:t>
            </a:r>
            <a:r>
              <a:rPr lang="en-US" sz="2400" dirty="0" err="1"/>
              <a:t>verdadeira</a:t>
            </a:r>
            <a:r>
              <a:rPr lang="en-US" sz="2400" dirty="0"/>
              <a:t> </a:t>
            </a:r>
            <a:r>
              <a:rPr lang="en-US" sz="2400" dirty="0" err="1"/>
              <a:t>mensagem</a:t>
            </a:r>
            <a:r>
              <a:rPr lang="en-US" sz="2400" dirty="0"/>
              <a:t> de Deus </a:t>
            </a:r>
            <a:r>
              <a:rPr lang="en-US" sz="2400" dirty="0" err="1"/>
              <a:t>aponta</a:t>
            </a:r>
            <a:r>
              <a:rPr lang="en-US" sz="2400" dirty="0"/>
              <a:t> sempre para Cristo</a:t>
            </a:r>
          </a:p>
          <a:p>
            <a:r>
              <a:rPr lang="pt-BR" sz="2400" dirty="0"/>
              <a:t>Sirva a Deus hoje, no lugar onde você está, nas pequenas decisões do dia a dia.</a:t>
            </a: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21</a:t>
            </a:fld>
            <a:endParaRPr lang="en-US" dirty="0"/>
          </a:p>
        </p:txBody>
      </p:sp>
      <p:pic>
        <p:nvPicPr>
          <p:cNvPr id="22" name="Picture Placeholder 21" descr="A hourglass with a clock in the background&#10;&#10;Description automatically generated">
            <a:extLst>
              <a:ext uri="{FF2B5EF4-FFF2-40B4-BE49-F238E27FC236}">
                <a16:creationId xmlns:a16="http://schemas.microsoft.com/office/drawing/2014/main" id="{9F2BDB2B-C495-4370-B8F5-D5C2EBCE76E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1" r="326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4194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447800"/>
            <a:ext cx="11290042" cy="4187951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AS MULTIDÕES PERGUNTAVAM: "O QUE DEVEMOS FAZER?".</a:t>
            </a:r>
            <a:br>
              <a:rPr lang="pt-BR" sz="2800" dirty="0"/>
            </a:br>
            <a:r>
              <a:rPr lang="pt-BR" sz="2800" dirty="0"/>
              <a:t>JOÃO RESPONDEU: "SE TIVEREM DUAS VESTIMENTAS, DEEM UMA A QUEM NÃO TEM. SE TIVEREM COMIDA, DIVIDAM COM QUEM PASSA FOME".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Lucas 3:10-14</a:t>
            </a:r>
          </a:p>
        </p:txBody>
      </p:sp>
    </p:spTree>
    <p:extLst>
      <p:ext uri="{BB962C8B-B14F-4D97-AF65-F5344CB8AC3E}">
        <p14:creationId xmlns:p14="http://schemas.microsoft.com/office/powerpoint/2010/main" val="2384396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371600"/>
            <a:ext cx="11290042" cy="4264151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COBRADORES DE IMPOSTOS TAMBÉM VINHAM PARA SER BATIZADOS E PERGUNTAVAM: "MESTRE, O QUE DEVEMOS FAZER?".</a:t>
            </a:r>
            <a:br>
              <a:rPr lang="pt-BR" sz="2800" dirty="0"/>
            </a:br>
            <a:r>
              <a:rPr lang="pt-BR" sz="2800" dirty="0"/>
              <a:t>ELE RESPONDEU: "NÃO COBREM IMPOSTOS ALÉM DAQUILO QUE É EXIGIDO".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Lucas 3:10-14</a:t>
            </a:r>
          </a:p>
        </p:txBody>
      </p:sp>
    </p:spTree>
    <p:extLst>
      <p:ext uri="{BB962C8B-B14F-4D97-AF65-F5344CB8AC3E}">
        <p14:creationId xmlns:p14="http://schemas.microsoft.com/office/powerpoint/2010/main" val="56537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447800"/>
            <a:ext cx="11290042" cy="4187951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"E NÓS?", PERGUNTARAM ALGUNS SOLDADOS. "O QUE DEVEMOS FAZER?"</a:t>
            </a:r>
            <a:br>
              <a:rPr lang="pt-BR" sz="2800" dirty="0"/>
            </a:br>
            <a:r>
              <a:rPr lang="pt-BR" sz="2800" dirty="0"/>
              <a:t>  JOÃO RESPONDEU: "NÃO PRATIQUEM EXTORSÃO NEM FAÇAM ACUSAÇÕES FALSAS. CONTENTEM-SE COM SEU SALÁRIO". 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Lucas 3:10-14</a:t>
            </a:r>
          </a:p>
        </p:txBody>
      </p:sp>
    </p:spTree>
    <p:extLst>
      <p:ext uri="{BB962C8B-B14F-4D97-AF65-F5344CB8AC3E}">
        <p14:creationId xmlns:p14="http://schemas.microsoft.com/office/powerpoint/2010/main" val="1592881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Podemos </a:t>
            </a:r>
            <a:r>
              <a:rPr lang="en-US" dirty="0" err="1"/>
              <a:t>aprender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810000"/>
          </a:xfrm>
        </p:spPr>
        <p:txBody>
          <a:bodyPr>
            <a:normAutofit/>
          </a:bodyPr>
          <a:lstStyle/>
          <a:p>
            <a:r>
              <a:rPr lang="en-US" sz="2400" dirty="0"/>
              <a:t>Mais </a:t>
            </a:r>
            <a:r>
              <a:rPr lang="en-US" sz="2400" dirty="0" err="1"/>
              <a:t>importa</a:t>
            </a:r>
            <a:r>
              <a:rPr lang="en-US" sz="2400" dirty="0"/>
              <a:t> a </a:t>
            </a:r>
            <a:r>
              <a:rPr lang="en-US" sz="2400" dirty="0" err="1"/>
              <a:t>mensagem</a:t>
            </a:r>
            <a:r>
              <a:rPr lang="en-US" sz="2400" dirty="0"/>
              <a:t> do que a </a:t>
            </a:r>
            <a:r>
              <a:rPr lang="en-US" sz="2400" dirty="0" err="1"/>
              <a:t>aparência</a:t>
            </a:r>
            <a:endParaRPr lang="en-US" sz="2400" dirty="0"/>
          </a:p>
          <a:p>
            <a:r>
              <a:rPr lang="en-US" sz="2400" dirty="0"/>
              <a:t>A </a:t>
            </a:r>
            <a:r>
              <a:rPr lang="en-US" sz="2400" dirty="0" err="1"/>
              <a:t>verdadeira</a:t>
            </a:r>
            <a:r>
              <a:rPr lang="en-US" sz="2400" dirty="0"/>
              <a:t> </a:t>
            </a:r>
            <a:r>
              <a:rPr lang="en-US" sz="2400" dirty="0" err="1"/>
              <a:t>mensagem</a:t>
            </a:r>
            <a:r>
              <a:rPr lang="en-US" sz="2400" dirty="0"/>
              <a:t> de Deus </a:t>
            </a:r>
            <a:r>
              <a:rPr lang="en-US" sz="2400" dirty="0" err="1"/>
              <a:t>aponta</a:t>
            </a:r>
            <a:r>
              <a:rPr lang="en-US" sz="2400" dirty="0"/>
              <a:t> sempre para Cristo</a:t>
            </a:r>
          </a:p>
          <a:p>
            <a:r>
              <a:rPr lang="pt-BR" sz="2400" dirty="0"/>
              <a:t>Sirva a Deus hoje, no lugar onde você está, nas pequenas decisões do dia a dia.</a:t>
            </a:r>
          </a:p>
          <a:p>
            <a:r>
              <a:rPr lang="en-US" sz="2400" dirty="0"/>
              <a:t>Que Cristo </a:t>
            </a:r>
            <a:r>
              <a:rPr lang="en-US" sz="2400" dirty="0" err="1"/>
              <a:t>cresça</a:t>
            </a:r>
            <a:r>
              <a:rPr lang="en-US" sz="2400" dirty="0"/>
              <a:t> e </a:t>
            </a:r>
            <a:r>
              <a:rPr lang="en-US" sz="2400" dirty="0" err="1"/>
              <a:t>eu</a:t>
            </a:r>
            <a:r>
              <a:rPr lang="en-US" sz="2400" dirty="0"/>
              <a:t> </a:t>
            </a:r>
            <a:r>
              <a:rPr lang="en-US" sz="2400" dirty="0" err="1"/>
              <a:t>diminua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25</a:t>
            </a:fld>
            <a:endParaRPr lang="en-US" dirty="0"/>
          </a:p>
        </p:txBody>
      </p:sp>
      <p:pic>
        <p:nvPicPr>
          <p:cNvPr id="8" name="Picture Placeholder 7" descr="A statue on top of a mountain surrounded by clouds&#10;&#10;Description automatically generated">
            <a:extLst>
              <a:ext uri="{FF2B5EF4-FFF2-40B4-BE49-F238E27FC236}">
                <a16:creationId xmlns:a16="http://schemas.microsoft.com/office/drawing/2014/main" id="{B9A1791E-9E6E-0A10-B511-6E3D1F66DA1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84" r="2578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36347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447800"/>
            <a:ext cx="11290042" cy="4187951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VOCÊS SABEM QUE EU LHES DISSE CLARAMENTE: ‘EU NÃO SOU O CRISTO. ESTOU AQUI APENAS PARA PREPARAR O CAMINHO PARA ELE...</a:t>
            </a:r>
            <a:br>
              <a:rPr lang="pt-BR" sz="2800" dirty="0"/>
            </a:br>
            <a:r>
              <a:rPr lang="pt-BR" sz="2800" dirty="0"/>
              <a:t>ELE DEVE SE TORNAR CADA VEZ MAIOR, E EU, CADA VEZ MENOR"...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João 3:28-30</a:t>
            </a:r>
          </a:p>
        </p:txBody>
      </p:sp>
    </p:spTree>
    <p:extLst>
      <p:ext uri="{BB962C8B-B14F-4D97-AF65-F5344CB8AC3E}">
        <p14:creationId xmlns:p14="http://schemas.microsoft.com/office/powerpoint/2010/main" val="3575009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 que Podemos </a:t>
            </a:r>
            <a:r>
              <a:rPr lang="en-US" dirty="0" err="1"/>
              <a:t>aprender</a:t>
            </a:r>
            <a:r>
              <a:rPr lang="en-US" dirty="0"/>
              <a:t>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810000"/>
          </a:xfrm>
        </p:spPr>
        <p:txBody>
          <a:bodyPr>
            <a:normAutofit/>
          </a:bodyPr>
          <a:lstStyle/>
          <a:p>
            <a:r>
              <a:rPr lang="en-US" sz="2400" dirty="0"/>
              <a:t>Mais </a:t>
            </a:r>
            <a:r>
              <a:rPr lang="en-US" sz="2400" dirty="0" err="1"/>
              <a:t>importa</a:t>
            </a:r>
            <a:r>
              <a:rPr lang="en-US" sz="2400" dirty="0"/>
              <a:t> a </a:t>
            </a:r>
            <a:r>
              <a:rPr lang="en-US" sz="2400" dirty="0" err="1"/>
              <a:t>mensagem</a:t>
            </a:r>
            <a:r>
              <a:rPr lang="en-US" sz="2400" dirty="0"/>
              <a:t> do que a </a:t>
            </a:r>
            <a:r>
              <a:rPr lang="en-US" sz="2400" dirty="0" err="1"/>
              <a:t>aparência</a:t>
            </a:r>
            <a:endParaRPr lang="en-US" sz="2400" dirty="0"/>
          </a:p>
          <a:p>
            <a:r>
              <a:rPr lang="en-US" sz="2400" dirty="0"/>
              <a:t>A </a:t>
            </a:r>
            <a:r>
              <a:rPr lang="en-US" sz="2400" dirty="0" err="1"/>
              <a:t>verdadeira</a:t>
            </a:r>
            <a:r>
              <a:rPr lang="en-US" sz="2400" dirty="0"/>
              <a:t> </a:t>
            </a:r>
            <a:r>
              <a:rPr lang="en-US" sz="2400" dirty="0" err="1"/>
              <a:t>mensagem</a:t>
            </a:r>
            <a:r>
              <a:rPr lang="en-US" sz="2400" dirty="0"/>
              <a:t> de Deus </a:t>
            </a:r>
            <a:r>
              <a:rPr lang="en-US" sz="2400" dirty="0" err="1"/>
              <a:t>aponta</a:t>
            </a:r>
            <a:r>
              <a:rPr lang="en-US" sz="2400" dirty="0"/>
              <a:t> sempre para Cristo</a:t>
            </a:r>
          </a:p>
          <a:p>
            <a:r>
              <a:rPr lang="pt-BR" sz="2400" dirty="0"/>
              <a:t>Sirva a Deus hoje, no lugar onde você está, nas pequenas decisões do dia a dia.</a:t>
            </a:r>
          </a:p>
          <a:p>
            <a:r>
              <a:rPr lang="en-US" sz="2400" dirty="0"/>
              <a:t>Que Cristo </a:t>
            </a:r>
            <a:r>
              <a:rPr lang="en-US" sz="2400" dirty="0" err="1"/>
              <a:t>cresça</a:t>
            </a:r>
            <a:r>
              <a:rPr lang="en-US" sz="2400" dirty="0"/>
              <a:t> e </a:t>
            </a:r>
            <a:r>
              <a:rPr lang="en-US" sz="2400" dirty="0" err="1"/>
              <a:t>eu</a:t>
            </a:r>
            <a:r>
              <a:rPr lang="en-US" sz="2400" dirty="0"/>
              <a:t> </a:t>
            </a:r>
            <a:r>
              <a:rPr lang="en-US" sz="2400" dirty="0" err="1"/>
              <a:t>diminua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27</a:t>
            </a:fld>
            <a:endParaRPr lang="en-US" dirty="0"/>
          </a:p>
        </p:txBody>
      </p:sp>
      <p:pic>
        <p:nvPicPr>
          <p:cNvPr id="13" name="Picture Placeholder 14" descr="Law books section in library">
            <a:extLst>
              <a:ext uri="{FF2B5EF4-FFF2-40B4-BE49-F238E27FC236}">
                <a16:creationId xmlns:a16="http://schemas.microsoft.com/office/drawing/2014/main" id="{3F001186-01DE-AB3D-FF5F-5CF9663ED92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203" r="2203"/>
          <a:stretch>
            <a:fillRect/>
          </a:stretch>
        </p:blipFill>
        <p:spPr>
          <a:xfrm>
            <a:off x="7918450" y="0"/>
            <a:ext cx="427037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232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Projetor de película do vintage e seleção da película - Foto de stock de Cinema royalty-free">
            <a:extLst>
              <a:ext uri="{FF2B5EF4-FFF2-40B4-BE49-F238E27FC236}">
                <a16:creationId xmlns:a16="http://schemas.microsoft.com/office/drawing/2014/main" id="{068961F6-A7EB-2D67-263E-4111120536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51647" y="-26437"/>
            <a:ext cx="10358565" cy="688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precursores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124200"/>
          </a:xfrm>
        </p:spPr>
        <p:txBody>
          <a:bodyPr>
            <a:normAutofit/>
          </a:bodyPr>
          <a:lstStyle/>
          <a:p>
            <a:r>
              <a:rPr lang="pt-BR" sz="2400" dirty="0"/>
              <a:t>Trailer de um filme</a:t>
            </a:r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CLASSICAL LITERATURE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977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precursores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124200"/>
          </a:xfrm>
        </p:spPr>
        <p:txBody>
          <a:bodyPr>
            <a:normAutofit/>
          </a:bodyPr>
          <a:lstStyle/>
          <a:p>
            <a:r>
              <a:rPr lang="pt-BR" sz="2400" dirty="0"/>
              <a:t>Trailer de um filme</a:t>
            </a:r>
          </a:p>
          <a:p>
            <a:r>
              <a:rPr lang="pt-BR" sz="2400" dirty="0"/>
              <a:t>Arado que prepara o terreno para uma plantação</a:t>
            </a:r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8" name="Picture Placeholder 7" descr="A tractor with a red disc on the ground&#10;&#10;Description automatically generated">
            <a:extLst>
              <a:ext uri="{FF2B5EF4-FFF2-40B4-BE49-F238E27FC236}">
                <a16:creationId xmlns:a16="http://schemas.microsoft.com/office/drawing/2014/main" id="{6D517695-6F08-D35E-A626-268EC77D416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30" r="2663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6116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precursores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124200"/>
          </a:xfrm>
        </p:spPr>
        <p:txBody>
          <a:bodyPr>
            <a:normAutofit/>
          </a:bodyPr>
          <a:lstStyle/>
          <a:p>
            <a:r>
              <a:rPr lang="pt-BR" sz="2400" dirty="0"/>
              <a:t>Trailer de um filme</a:t>
            </a:r>
          </a:p>
          <a:p>
            <a:r>
              <a:rPr lang="pt-BR" sz="2400" dirty="0"/>
              <a:t>Arado que prepara o terreno para uma plantação</a:t>
            </a:r>
          </a:p>
          <a:p>
            <a:r>
              <a:rPr lang="en-US" sz="2400" dirty="0"/>
              <a:t>O </a:t>
            </a:r>
            <a:r>
              <a:rPr lang="en-US" sz="2400" dirty="0" err="1"/>
              <a:t>relâmpago</a:t>
            </a:r>
            <a:r>
              <a:rPr lang="en-US" sz="2400" dirty="0"/>
              <a:t> que </a:t>
            </a:r>
            <a:r>
              <a:rPr lang="en-US" sz="2400" dirty="0" err="1"/>
              <a:t>vem</a:t>
            </a:r>
            <a:r>
              <a:rPr lang="en-US" sz="2400" dirty="0"/>
              <a:t> antes do </a:t>
            </a:r>
            <a:r>
              <a:rPr lang="en-US" sz="2400" dirty="0" err="1"/>
              <a:t>barulho</a:t>
            </a:r>
            <a:r>
              <a:rPr lang="en-US" sz="2400" dirty="0"/>
              <a:t> </a:t>
            </a:r>
            <a:r>
              <a:rPr lang="en-US" sz="2400" dirty="0" err="1"/>
              <a:t>trovão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5</a:t>
            </a:fld>
            <a:endParaRPr lang="en-US" dirty="0"/>
          </a:p>
        </p:txBody>
      </p:sp>
      <p:pic>
        <p:nvPicPr>
          <p:cNvPr id="14" name="Picture Placeholder 13" descr="Lightning lighting in the sky&#10;&#10;Description automatically generated">
            <a:extLst>
              <a:ext uri="{FF2B5EF4-FFF2-40B4-BE49-F238E27FC236}">
                <a16:creationId xmlns:a16="http://schemas.microsoft.com/office/drawing/2014/main" id="{D21B914B-F2C9-D19C-73EA-E8AA2FB2E70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09" r="2810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5145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A297CFA-6E96-2C78-BAF9-FECDA0D2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Exemplos</a:t>
            </a:r>
            <a:r>
              <a:rPr lang="en-US" dirty="0"/>
              <a:t> de </a:t>
            </a:r>
            <a:r>
              <a:rPr lang="en-US" dirty="0" err="1"/>
              <a:t>precursores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4D06F93-BADF-B868-37D1-DA06AE928C1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828800" y="2743200"/>
            <a:ext cx="5102352" cy="3124200"/>
          </a:xfrm>
        </p:spPr>
        <p:txBody>
          <a:bodyPr>
            <a:normAutofit/>
          </a:bodyPr>
          <a:lstStyle/>
          <a:p>
            <a:r>
              <a:rPr lang="pt-BR" sz="2400" dirty="0"/>
              <a:t>Trailer de um filme</a:t>
            </a:r>
          </a:p>
          <a:p>
            <a:r>
              <a:rPr lang="pt-BR" sz="2400" dirty="0"/>
              <a:t>Arado que prepara o terreno para uma plantação</a:t>
            </a:r>
          </a:p>
          <a:p>
            <a:r>
              <a:rPr lang="en-US" sz="2400" dirty="0"/>
              <a:t>O </a:t>
            </a:r>
            <a:r>
              <a:rPr lang="en-US" sz="2400" dirty="0" err="1"/>
              <a:t>relâmpago</a:t>
            </a:r>
            <a:r>
              <a:rPr lang="en-US" sz="2400" dirty="0"/>
              <a:t> que </a:t>
            </a:r>
            <a:r>
              <a:rPr lang="en-US" sz="2400" dirty="0" err="1"/>
              <a:t>vem</a:t>
            </a:r>
            <a:r>
              <a:rPr lang="en-US" sz="2400" dirty="0"/>
              <a:t> antes do </a:t>
            </a:r>
            <a:r>
              <a:rPr lang="en-US" sz="2400" dirty="0" err="1"/>
              <a:t>barulho</a:t>
            </a:r>
            <a:r>
              <a:rPr lang="en-US" sz="2400" dirty="0"/>
              <a:t> </a:t>
            </a:r>
            <a:r>
              <a:rPr lang="en-US" sz="2400" dirty="0" err="1"/>
              <a:t>trovão</a:t>
            </a:r>
            <a:endParaRPr lang="en-US" sz="2400" dirty="0"/>
          </a:p>
          <a:p>
            <a:r>
              <a:rPr lang="en-US" sz="2400" dirty="0"/>
              <a:t>Em um </a:t>
            </a:r>
            <a:r>
              <a:rPr lang="en-US" sz="2400" dirty="0" err="1"/>
              <a:t>livro</a:t>
            </a:r>
            <a:r>
              <a:rPr lang="en-US" sz="2400" dirty="0"/>
              <a:t>, a </a:t>
            </a:r>
            <a:r>
              <a:rPr lang="en-US" sz="2400" dirty="0" err="1"/>
              <a:t>introdução</a:t>
            </a:r>
            <a:r>
              <a:rPr lang="en-US" sz="2400" dirty="0"/>
              <a:t> é </a:t>
            </a:r>
            <a:r>
              <a:rPr lang="en-US" sz="2400" dirty="0" err="1"/>
              <a:t>precursora</a:t>
            </a:r>
            <a:r>
              <a:rPr lang="en-US" sz="2400" dirty="0"/>
              <a:t> da </a:t>
            </a:r>
            <a:r>
              <a:rPr lang="en-US" sz="2400" dirty="0" err="1"/>
              <a:t>história</a:t>
            </a:r>
            <a:endParaRPr lang="en-US" sz="2400" dirty="0"/>
          </a:p>
          <a:p>
            <a:endParaRPr lang="en-US" sz="2400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8BBCF6-2B40-5520-5644-8B392D21C1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CLASSICAL LITERATURE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406CB4-E4D5-97C2-AEE7-21F92E34E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12" name="Picture Placeholder 11" descr="A shelf full of books&#10;&#10;Description automatically generated">
            <a:extLst>
              <a:ext uri="{FF2B5EF4-FFF2-40B4-BE49-F238E27FC236}">
                <a16:creationId xmlns:a16="http://schemas.microsoft.com/office/drawing/2014/main" id="{CD2CCAF3-D24B-644D-4933-90EF0D6E0D2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222" r="322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769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A7CBB-EDAA-09CE-4A5C-C53A6284C8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391" y="1219200"/>
            <a:ext cx="11290042" cy="4416552"/>
          </a:xfrm>
        </p:spPr>
        <p:txBody>
          <a:bodyPr/>
          <a:lstStyle/>
          <a:p>
            <a:pPr algn="ctr">
              <a:lnSpc>
                <a:spcPts val="4800"/>
              </a:lnSpc>
            </a:pPr>
            <a:r>
              <a:rPr lang="pt-BR" sz="2800" dirty="0"/>
              <a:t>OUÇAM! UMA VOZ CLAMA:  "ABRAM CAMINHO NO DESERTO PARA O SENHOR!  PREPAREM PARA NOSSO DEUS UMA ESTRADA RETA NA TERRA DESOLADA!</a:t>
            </a:r>
            <a:br>
              <a:rPr lang="pt-BR" sz="2800" dirty="0"/>
            </a:br>
            <a:r>
              <a:rPr lang="pt-BR" sz="2800" dirty="0"/>
              <a:t>ATERREM OS VALES,  NIVELEM OS MONTES E AS COLINAS.  ENDIREITEM AS CURVAS,  TORNEM PLANOS OS TRECHOS ACIDENTADOS.</a:t>
            </a: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F423BD8-3ED5-AD20-2802-5FF760F6D0B4}"/>
              </a:ext>
            </a:extLst>
          </p:cNvPr>
          <p:cNvSpPr txBox="1"/>
          <p:nvPr/>
        </p:nvSpPr>
        <p:spPr>
          <a:xfrm>
            <a:off x="5446712" y="181919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“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AD5136B-8400-9CD8-FF91-462F36E32965}"/>
              </a:ext>
            </a:extLst>
          </p:cNvPr>
          <p:cNvSpPr txBox="1"/>
          <p:nvPr/>
        </p:nvSpPr>
        <p:spPr>
          <a:xfrm>
            <a:off x="5446712" y="4675411"/>
            <a:ext cx="12954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0" dirty="0">
                <a:solidFill>
                  <a:schemeClr val="accent1">
                    <a:lumMod val="60000"/>
                    <a:lumOff val="40000"/>
                  </a:schemeClr>
                </a:solidFill>
                <a:latin typeface="Gill Sans Ultra Bold" panose="020B0A02020104020203" pitchFamily="34" charset="77"/>
                <a:cs typeface="Gill Sans" panose="020B0502020104020203" pitchFamily="34" charset="-79"/>
              </a:rPr>
              <a:t>”</a:t>
            </a:r>
            <a:endParaRPr lang="en-US" sz="10000" dirty="0">
              <a:solidFill>
                <a:schemeClr val="accent1">
                  <a:lumMod val="60000"/>
                  <a:lumOff val="40000"/>
                </a:schemeClr>
              </a:solidFill>
              <a:latin typeface="Gill Sans Ultra Bold" panose="020B0A02020104020203" pitchFamily="34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C9BCBCE6-550C-C9CD-4CC8-43B843BAEF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Isaías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  <a:latin typeface="Gill Sans" panose="020B0502020104020203" pitchFamily="34" charset="-79"/>
                <a:cs typeface="Gill Sans" panose="020B0502020104020203" pitchFamily="34" charset="-79"/>
              </a:rPr>
              <a:t> 40.3-5</a:t>
            </a:r>
          </a:p>
        </p:txBody>
      </p:sp>
    </p:spTree>
    <p:extLst>
      <p:ext uri="{BB962C8B-B14F-4D97-AF65-F5344CB8AC3E}">
        <p14:creationId xmlns:p14="http://schemas.microsoft.com/office/powerpoint/2010/main" val="706272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Placeholder 19" descr="Statues along the top of a building">
            <a:extLst>
              <a:ext uri="{FF2B5EF4-FFF2-40B4-BE49-F238E27FC236}">
                <a16:creationId xmlns:a16="http://schemas.microsoft.com/office/drawing/2014/main" id="{A1AB49CF-A20A-C64A-C665-4B7DE9AD85BA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alphaModFix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30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solidFill>
            <a:schemeClr val="accent2">
              <a:alpha val="99000"/>
            </a:schemeClr>
          </a:solidFill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C8A5AB1F-B242-454C-A5EA-21C514015389}"/>
              </a:ext>
            </a:extLst>
          </p:cNvPr>
          <p:cNvSpPr/>
          <p:nvPr/>
        </p:nvSpPr>
        <p:spPr>
          <a:xfrm>
            <a:off x="4668905" y="361254"/>
            <a:ext cx="7064307" cy="596334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878276F-2C35-AA75-5D1D-B56CD313AC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612" y="640080"/>
            <a:ext cx="3777931" cy="2084832"/>
          </a:xfrm>
        </p:spPr>
        <p:txBody>
          <a:bodyPr/>
          <a:lstStyle/>
          <a:p>
            <a:r>
              <a:rPr lang="en-US" dirty="0"/>
              <a:t>CONTEXTO HISTÓRICO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BF924F-1A71-6C10-3632-77828D347DA1}"/>
              </a:ext>
            </a:extLst>
          </p:cNvPr>
          <p:cNvSpPr>
            <a:spLocks noGrp="1"/>
          </p:cNvSpPr>
          <p:nvPr>
            <p:ph type="body" idx="14"/>
          </p:nvPr>
        </p:nvSpPr>
        <p:spPr>
          <a:xfrm>
            <a:off x="4873752" y="609600"/>
            <a:ext cx="3201859" cy="711200"/>
          </a:xfrm>
        </p:spPr>
        <p:txBody>
          <a:bodyPr/>
          <a:lstStyle/>
          <a:p>
            <a:r>
              <a:rPr lang="en-US" dirty="0" err="1"/>
              <a:t>Domínio</a:t>
            </a:r>
            <a:r>
              <a:rPr lang="en-US" dirty="0"/>
              <a:t> </a:t>
            </a:r>
            <a:r>
              <a:rPr lang="en-US" dirty="0" err="1"/>
              <a:t>romano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6232E85-53ED-D776-C606-9789E13CE9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73752" y="1139952"/>
            <a:ext cx="6173659" cy="892049"/>
          </a:xfrm>
        </p:spPr>
        <p:txBody>
          <a:bodyPr/>
          <a:lstStyle/>
          <a:p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Os romanos tinham conquistado a região algumas décadas antes</a:t>
            </a:r>
          </a:p>
          <a:p>
            <a:r>
              <a:rPr lang="pt-BR" dirty="0">
                <a:solidFill>
                  <a:srgbClr val="ECECEC"/>
                </a:solidFill>
                <a:latin typeface="Söhne"/>
              </a:rPr>
              <a:t>S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entimento de resistência entre os judeus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EC7CF9-EBDD-A343-7CE2-A71832EA4C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873751" y="2121540"/>
            <a:ext cx="4878259" cy="711200"/>
          </a:xfrm>
        </p:spPr>
        <p:txBody>
          <a:bodyPr/>
          <a:lstStyle/>
          <a:p>
            <a:r>
              <a:rPr lang="en-US" dirty="0" err="1"/>
              <a:t>Herodes</a:t>
            </a:r>
            <a:r>
              <a:rPr lang="en-US" dirty="0"/>
              <a:t>, o </a:t>
            </a:r>
            <a:r>
              <a:rPr lang="en-US" dirty="0" err="1"/>
              <a:t>grande</a:t>
            </a:r>
            <a:endParaRPr lang="en-US" dirty="0"/>
          </a:p>
          <a:p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08AF22-F0F9-B001-2CCF-2DFA7E8F949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873752" y="2606172"/>
            <a:ext cx="7011860" cy="937769"/>
          </a:xfrm>
        </p:spPr>
        <p:txBody>
          <a:bodyPr/>
          <a:lstStyle/>
          <a:p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Ele era conhecido por sua crueldade e por buscar a expansão </a:t>
            </a:r>
          </a:p>
          <a:p>
            <a:r>
              <a:rPr lang="pt-BR" dirty="0">
                <a:solidFill>
                  <a:srgbClr val="ECECEC"/>
                </a:solidFill>
                <a:latin typeface="Söhne"/>
              </a:rPr>
              <a:t>P</a:t>
            </a:r>
            <a:r>
              <a:rPr lang="pt-BR" b="0" i="0" dirty="0">
                <a:solidFill>
                  <a:srgbClr val="ECECEC"/>
                </a:solidFill>
                <a:effectLst/>
                <a:latin typeface="Söhne"/>
              </a:rPr>
              <a:t>rojetos de construção, como a reconstrução do </a:t>
            </a:r>
            <a:r>
              <a:rPr lang="pt-BR" b="1" i="0" u="sng" dirty="0">
                <a:solidFill>
                  <a:srgbClr val="ECECEC"/>
                </a:solidFill>
                <a:effectLst/>
                <a:latin typeface="Söhne"/>
              </a:rPr>
              <a:t>Templo de Jerusalém.</a:t>
            </a:r>
            <a:endParaRPr lang="en-US" b="1" u="sng" dirty="0"/>
          </a:p>
        </p:txBody>
      </p:sp>
      <p:sp>
        <p:nvSpPr>
          <p:cNvPr id="2" name="Text Placeholder 5">
            <a:extLst>
              <a:ext uri="{FF2B5EF4-FFF2-40B4-BE49-F238E27FC236}">
                <a16:creationId xmlns:a16="http://schemas.microsoft.com/office/drawing/2014/main" id="{8CFC06B6-18C3-A613-50F2-E3DBC3687C77}"/>
              </a:ext>
            </a:extLst>
          </p:cNvPr>
          <p:cNvSpPr txBox="1">
            <a:spLocks/>
          </p:cNvSpPr>
          <p:nvPr/>
        </p:nvSpPr>
        <p:spPr>
          <a:xfrm>
            <a:off x="4873751" y="3543941"/>
            <a:ext cx="6021261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Divisões</a:t>
            </a:r>
            <a:r>
              <a:rPr lang="en-US" dirty="0"/>
              <a:t> </a:t>
            </a:r>
            <a:r>
              <a:rPr lang="en-US" dirty="0" err="1">
                <a:solidFill>
                  <a:srgbClr val="FFD14B"/>
                </a:solidFill>
              </a:rPr>
              <a:t>religiosas</a:t>
            </a:r>
            <a:endParaRPr lang="en-US" dirty="0">
              <a:solidFill>
                <a:srgbClr val="FFD14B"/>
              </a:solidFill>
            </a:endParaRPr>
          </a:p>
          <a:p>
            <a:endParaRPr lang="en-US" dirty="0"/>
          </a:p>
        </p:txBody>
      </p:sp>
      <p:sp>
        <p:nvSpPr>
          <p:cNvPr id="8" name="Content Placeholder 6">
            <a:extLst>
              <a:ext uri="{FF2B5EF4-FFF2-40B4-BE49-F238E27FC236}">
                <a16:creationId xmlns:a16="http://schemas.microsoft.com/office/drawing/2014/main" id="{434CE486-807B-1EC7-5300-B032739558BF}"/>
              </a:ext>
            </a:extLst>
          </p:cNvPr>
          <p:cNvSpPr txBox="1">
            <a:spLocks/>
          </p:cNvSpPr>
          <p:nvPr/>
        </p:nvSpPr>
        <p:spPr>
          <a:xfrm>
            <a:off x="4873752" y="4028573"/>
            <a:ext cx="7011860" cy="9377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Elite religiosa </a:t>
            </a:r>
            <a:r>
              <a:rPr lang="en-US" dirty="0" err="1"/>
              <a:t>corrupta</a:t>
            </a:r>
            <a:r>
              <a:rPr lang="en-US" dirty="0"/>
              <a:t>, </a:t>
            </a:r>
            <a:r>
              <a:rPr lang="en-US" dirty="0" err="1"/>
              <a:t>aliada</a:t>
            </a:r>
            <a:r>
              <a:rPr lang="en-US" dirty="0"/>
              <a:t> </a:t>
            </a:r>
            <a:r>
              <a:rPr lang="en-US" dirty="0" err="1"/>
              <a:t>ao</a:t>
            </a:r>
            <a:r>
              <a:rPr lang="en-US" dirty="0"/>
              <a:t> </a:t>
            </a:r>
            <a:r>
              <a:rPr lang="en-US" dirty="0" err="1"/>
              <a:t>governo</a:t>
            </a:r>
            <a:r>
              <a:rPr lang="en-US" dirty="0"/>
              <a:t> para </a:t>
            </a:r>
            <a:r>
              <a:rPr lang="en-US" dirty="0" err="1"/>
              <a:t>benefício</a:t>
            </a:r>
            <a:r>
              <a:rPr lang="en-US" dirty="0"/>
              <a:t> </a:t>
            </a:r>
            <a:r>
              <a:rPr lang="en-US" dirty="0" err="1"/>
              <a:t>próprio</a:t>
            </a:r>
            <a:r>
              <a:rPr lang="en-US" dirty="0"/>
              <a:t> (</a:t>
            </a:r>
            <a:r>
              <a:rPr lang="en-US" dirty="0" err="1"/>
              <a:t>Saduceus</a:t>
            </a:r>
            <a:r>
              <a:rPr lang="en-US" dirty="0"/>
              <a:t> e </a:t>
            </a:r>
            <a:r>
              <a:rPr lang="en-US" dirty="0" err="1"/>
              <a:t>Fariseus</a:t>
            </a:r>
            <a:r>
              <a:rPr lang="en-US" dirty="0"/>
              <a:t>)</a:t>
            </a:r>
          </a:p>
          <a:p>
            <a:r>
              <a:rPr lang="en-US" dirty="0" err="1"/>
              <a:t>Movimentos</a:t>
            </a:r>
            <a:r>
              <a:rPr lang="en-US" dirty="0"/>
              <a:t> de </a:t>
            </a:r>
            <a:r>
              <a:rPr lang="en-US" dirty="0" err="1"/>
              <a:t>retorno</a:t>
            </a:r>
            <a:r>
              <a:rPr lang="en-US" dirty="0"/>
              <a:t> </a:t>
            </a:r>
            <a:r>
              <a:rPr lang="en-US" dirty="0" err="1"/>
              <a:t>às</a:t>
            </a:r>
            <a:r>
              <a:rPr lang="en-US" dirty="0"/>
              <a:t> </a:t>
            </a:r>
            <a:r>
              <a:rPr lang="en-US" dirty="0" err="1"/>
              <a:t>escrituras</a:t>
            </a:r>
            <a:r>
              <a:rPr lang="en-US" dirty="0"/>
              <a:t> (</a:t>
            </a:r>
            <a:r>
              <a:rPr lang="en-US" b="1" u="sng" dirty="0" err="1"/>
              <a:t>Essênios</a:t>
            </a:r>
            <a:r>
              <a:rPr lang="en-US" dirty="0"/>
              <a:t>)</a:t>
            </a:r>
          </a:p>
          <a:p>
            <a:endParaRPr lang="en-US" dirty="0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556D257-4E04-9279-3A30-241170D22C42}"/>
              </a:ext>
            </a:extLst>
          </p:cNvPr>
          <p:cNvSpPr txBox="1">
            <a:spLocks/>
          </p:cNvSpPr>
          <p:nvPr/>
        </p:nvSpPr>
        <p:spPr>
          <a:xfrm>
            <a:off x="4873751" y="5207002"/>
            <a:ext cx="6021261" cy="71120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400" b="0" i="0" kern="1200" cap="all" baseline="0">
                <a:solidFill>
                  <a:schemeClr val="accent4">
                    <a:lumMod val="75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20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8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None/>
              <a:defRPr sz="1600" b="1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None/>
              <a:defRPr sz="1600" b="1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Silêncio</a:t>
            </a:r>
            <a:r>
              <a:rPr lang="en-US" dirty="0"/>
              <a:t> </a:t>
            </a:r>
            <a:r>
              <a:rPr lang="en-US" dirty="0" err="1"/>
              <a:t>profético</a:t>
            </a:r>
            <a:endParaRPr lang="en-US" dirty="0"/>
          </a:p>
          <a:p>
            <a:endParaRPr lang="en-US" dirty="0"/>
          </a:p>
        </p:txBody>
      </p:sp>
      <p:sp>
        <p:nvSpPr>
          <p:cNvPr id="10" name="Content Placeholder 6">
            <a:extLst>
              <a:ext uri="{FF2B5EF4-FFF2-40B4-BE49-F238E27FC236}">
                <a16:creationId xmlns:a16="http://schemas.microsoft.com/office/drawing/2014/main" id="{F5AF0C84-7931-4738-77CA-B47454D888FD}"/>
              </a:ext>
            </a:extLst>
          </p:cNvPr>
          <p:cNvSpPr txBox="1">
            <a:spLocks/>
          </p:cNvSpPr>
          <p:nvPr/>
        </p:nvSpPr>
        <p:spPr>
          <a:xfrm>
            <a:off x="4873751" y="5691634"/>
            <a:ext cx="6173659" cy="93776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46888" indent="-246888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accent2">
                  <a:lumMod val="20000"/>
                  <a:lumOff val="8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accent2">
                    <a:lumMod val="20000"/>
                    <a:lumOff val="8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1pPr>
            <a:lvl2pPr marL="548640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8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2pPr>
            <a:lvl3pPr marL="850392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6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3pPr>
            <a:lvl4pPr marL="1152144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4pPr>
            <a:lvl5pPr marL="1453896" indent="-246888" algn="l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1">
                  <a:lumMod val="50000"/>
                </a:schemeClr>
              </a:buClr>
              <a:buFont typeface="Arial" pitchFamily="34" charset="0"/>
              <a:buChar char="•"/>
              <a:defRPr sz="1400" b="0" i="0" kern="1200">
                <a:solidFill>
                  <a:schemeClr val="tx1">
                    <a:lumMod val="50000"/>
                  </a:schemeClr>
                </a:solidFill>
                <a:latin typeface="+mn-lt"/>
                <a:ea typeface="+mn-ea"/>
                <a:cs typeface="Gill Sans Light" panose="020B0302020104020203" pitchFamily="34" charset="-79"/>
              </a:defRPr>
            </a:lvl5pPr>
            <a:lvl6pPr marL="1755648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359152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660904" indent="-246888" algn="l" defTabSz="914400" rtl="0" eaLnBrk="1" latinLnBrk="0" hangingPunct="1">
              <a:lnSpc>
                <a:spcPct val="90000"/>
              </a:lnSpc>
              <a:spcBef>
                <a:spcPts val="800"/>
              </a:spcBef>
              <a:buClr>
                <a:schemeClr val="tx1"/>
              </a:buClr>
              <a:buFont typeface="Arial" pitchFamily="34" charset="0"/>
              <a:buChar char="•"/>
              <a:defRPr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Malaquias</a:t>
            </a:r>
            <a:r>
              <a:rPr lang="en-US" dirty="0"/>
              <a:t>, </a:t>
            </a:r>
            <a:r>
              <a:rPr lang="en-US" dirty="0" err="1"/>
              <a:t>último</a:t>
            </a:r>
            <a:r>
              <a:rPr lang="en-US" dirty="0"/>
              <a:t> </a:t>
            </a:r>
            <a:r>
              <a:rPr lang="en-US" dirty="0" err="1"/>
              <a:t>profeta</a:t>
            </a:r>
            <a:r>
              <a:rPr lang="en-US" dirty="0"/>
              <a:t> </a:t>
            </a:r>
            <a:r>
              <a:rPr lang="en-US" dirty="0" err="1"/>
              <a:t>judeu</a:t>
            </a:r>
            <a:r>
              <a:rPr lang="en-US" dirty="0"/>
              <a:t> (</a:t>
            </a:r>
            <a:r>
              <a:rPr lang="en-US" dirty="0" err="1"/>
              <a:t>Aprox</a:t>
            </a:r>
            <a:r>
              <a:rPr lang="en-US" dirty="0"/>
              <a:t> </a:t>
            </a:r>
            <a:r>
              <a:rPr lang="en-US" b="1" dirty="0"/>
              <a:t>400</a:t>
            </a:r>
            <a:r>
              <a:rPr lang="en-US" dirty="0"/>
              <a:t> </a:t>
            </a:r>
            <a:r>
              <a:rPr lang="en-US" b="1" dirty="0" err="1"/>
              <a:t>anos</a:t>
            </a:r>
            <a:r>
              <a:rPr lang="en-US" dirty="0"/>
              <a:t> antes)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891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5" grpId="0" build="p"/>
      <p:bldP spid="6" grpId="0" build="p"/>
      <p:bldP spid="7" grpId="0" build="p"/>
      <p:bldP spid="2" grpId="0"/>
      <p:bldP spid="8" grpId="0"/>
      <p:bldP spid="9" grpId="0"/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close up of architectural spiral scrolling ornament">
            <a:extLst>
              <a:ext uri="{FF2B5EF4-FFF2-40B4-BE49-F238E27FC236}">
                <a16:creationId xmlns:a16="http://schemas.microsoft.com/office/drawing/2014/main" id="{3EF594EB-0DFC-01C3-3A54-A22BD8C057C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99D6C8AB-5516-F1B4-DF34-5E1C89C97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VIDA E MINISTÉRIO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9F272AA4-F484-51A7-7175-5AD7A8FD42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João </a:t>
            </a:r>
            <a:r>
              <a:rPr lang="en-US" dirty="0" err="1"/>
              <a:t>batista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527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Books Classic 16x9">
  <a:themeElements>
    <a:clrScheme name="Custom 71">
      <a:dk1>
        <a:srgbClr val="000000"/>
      </a:dk1>
      <a:lt1>
        <a:srgbClr val="FFFFFF"/>
      </a:lt1>
      <a:dk2>
        <a:srgbClr val="693A20"/>
      </a:dk2>
      <a:lt2>
        <a:srgbClr val="E7E4E6"/>
      </a:lt2>
      <a:accent1>
        <a:srgbClr val="512823"/>
      </a:accent1>
      <a:accent2>
        <a:srgbClr val="B98D34"/>
      </a:accent2>
      <a:accent3>
        <a:srgbClr val="610606"/>
      </a:accent3>
      <a:accent4>
        <a:srgbClr val="FFEDB9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ustom 89">
      <a:majorFont>
        <a:latin typeface="Book Antiqua"/>
        <a:ea typeface=""/>
        <a:cs typeface=""/>
      </a:majorFont>
      <a:minorFont>
        <a:latin typeface="Gill Sans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90000"/>
                <a:satMod val="150000"/>
              </a:schemeClr>
            </a:gs>
            <a:gs pos="60000">
              <a:schemeClr val="phClr">
                <a:shade val="20000"/>
                <a:satMod val="25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/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assic book education presentation (widescreen)_Win32_v3" id="{4B7EA318-15E2-473F-9AB3-202EC7071CC7}" vid="{CC1661AE-A1F1-46A0-A328-D33A145270B8}"/>
    </a:ext>
  </a:extLst>
</a:theme>
</file>

<file path=ppt/theme/theme2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ooksClassic_16x9">
      <a:dk1>
        <a:srgbClr val="6A3A20"/>
      </a:dk1>
      <a:lt1>
        <a:sysClr val="window" lastClr="FFFFFF"/>
      </a:lt1>
      <a:dk2>
        <a:srgbClr val="000000"/>
      </a:dk2>
      <a:lt2>
        <a:srgbClr val="FFEDB9"/>
      </a:lt2>
      <a:accent1>
        <a:srgbClr val="6A3A20"/>
      </a:accent1>
      <a:accent2>
        <a:srgbClr val="B4914C"/>
      </a:accent2>
      <a:accent3>
        <a:srgbClr val="610606"/>
      </a:accent3>
      <a:accent4>
        <a:srgbClr val="2B3742"/>
      </a:accent4>
      <a:accent5>
        <a:srgbClr val="787A41"/>
      </a:accent5>
      <a:accent6>
        <a:srgbClr val="B95E14"/>
      </a:accent6>
      <a:hlink>
        <a:srgbClr val="2B3742"/>
      </a:hlink>
      <a:folHlink>
        <a:srgbClr val="C1A56D"/>
      </a:folHlink>
    </a:clrScheme>
    <a:fontScheme name="Constantia">
      <a:maj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nstant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6" ma:contentTypeDescription="Create a new document." ma:contentTypeScope="" ma:versionID="ac37c1753acd5e330d2062ccec26ea66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340c7101c92c5120abd06486f9454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28458A3-99B8-4914-89E6-B86ADB0D7DF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9ACF9E2-7979-495A-9F5F-33F2C850074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966EAEDD-6865-458C-AB5E-1E0979B7BC4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Classic book education presentation (widescreen)</Template>
  <TotalTime>216</TotalTime>
  <Words>1013</Words>
  <Application>Microsoft Office PowerPoint</Application>
  <PresentationFormat>Custom</PresentationFormat>
  <Paragraphs>158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6" baseType="lpstr">
      <vt:lpstr>Arial</vt:lpstr>
      <vt:lpstr>Book Antiqua</vt:lpstr>
      <vt:lpstr>Constantia</vt:lpstr>
      <vt:lpstr>Gill Sans</vt:lpstr>
      <vt:lpstr>Gill Sans MT</vt:lpstr>
      <vt:lpstr>Gill Sans Ultra Bold</vt:lpstr>
      <vt:lpstr>Söhne</vt:lpstr>
      <vt:lpstr>Wingdings</vt:lpstr>
      <vt:lpstr>Books Classic 16x9</vt:lpstr>
      <vt:lpstr>O PRECURSOR DE JESUS</vt:lpstr>
      <vt:lpstr>O QUE seria um PRECURSOR?</vt:lpstr>
      <vt:lpstr>Exemplos de precursores</vt:lpstr>
      <vt:lpstr>Exemplos de precursores</vt:lpstr>
      <vt:lpstr>Exemplos de precursores</vt:lpstr>
      <vt:lpstr>Exemplos de precursores</vt:lpstr>
      <vt:lpstr>OUÇAM! UMA VOZ CLAMA:  "ABRAM CAMINHO NO DESERTO PARA O SENHOR!  PREPAREM PARA NOSSO DEUS UMA ESTRADA RETA NA TERRA DESOLADA! ATERREM OS VALES,  NIVELEM OS MONTES E AS COLINAS.  ENDIREITEM AS CURVAS,  TORNEM PLANOS OS TRECHOS ACIDENTADOS.</vt:lpstr>
      <vt:lpstr>CONTEXTO HISTÓRICO</vt:lpstr>
      <vt:lpstr>VIDA E MINISTÉRIO</vt:lpstr>
      <vt:lpstr>1. Anúncio a zacarias</vt:lpstr>
      <vt:lpstr>2. Maria visita Isabel</vt:lpstr>
      <vt:lpstr>3. O Nascimento de joão</vt:lpstr>
      <vt:lpstr>4. preparo para o ministério</vt:lpstr>
      <vt:lpstr>5. A mensagem</vt:lpstr>
      <vt:lpstr>6. A prisão e morte</vt:lpstr>
      <vt:lpstr>JESUS FALA SOBRE JOÃO BATISTA</vt:lpstr>
      <vt:lpstr>O que Podemos aprender?</vt:lpstr>
      <vt:lpstr>AS ROUPAS DE JOÃO ERAM TECIDAS COM PELOS DE CAMELO, E ELE USAVA UM CINTO DE COURO E ALIMENTAVA-SE DE GAFANHOTOS E MEL SILVESTRE.  </vt:lpstr>
      <vt:lpstr>O que Podemos aprender?</vt:lpstr>
      <vt:lpstr>EU OS BATIZO COM ÁGUA, MAS EM BREVE VIRÁ ALGUÉM MAIS PODEROSO QUE EU, ALGUÉM TÃO SUPERIOR QUE NÃO SOU DIGNO DE DESATAR AS CORREIAS DE SUAS SANDÁLIAS. ELE OS BATIZARÁ COM O ESPÍRITO SANTO E COM FOGO. </vt:lpstr>
      <vt:lpstr>O que Podemos aprender?</vt:lpstr>
      <vt:lpstr>AS MULTIDÕES PERGUNTAVAM: "O QUE DEVEMOS FAZER?". JOÃO RESPONDEU: "SE TIVEREM DUAS VESTIMENTAS, DEEM UMA A QUEM NÃO TEM. SE TIVEREM COMIDA, DIVIDAM COM QUEM PASSA FOME".</vt:lpstr>
      <vt:lpstr>COBRADORES DE IMPOSTOS TAMBÉM VINHAM PARA SER BATIZADOS E PERGUNTAVAM: "MESTRE, O QUE DEVEMOS FAZER?". ELE RESPONDEU: "NÃO COBREM IMPOSTOS ALÉM DAQUILO QUE É EXIGIDO".</vt:lpstr>
      <vt:lpstr>"E NÓS?", PERGUNTARAM ALGUNS SOLDADOS. "O QUE DEVEMOS FAZER?"   JOÃO RESPONDEU: "NÃO PRATIQUEM EXTORSÃO NEM FAÇAM ACUSAÇÕES FALSAS. CONTENTEM-SE COM SEU SALÁRIO". </vt:lpstr>
      <vt:lpstr>O que Podemos aprender?</vt:lpstr>
      <vt:lpstr>VOCÊS SABEM QUE EU LHES DISSE CLARAMENTE: ‘EU NÃO SOU O CRISTO. ESTOU AQUI APENAS PARA PREPARAR O CAMINHO PARA ELE... ELE DEVE SE TORNAR CADA VEZ MAIOR, E EU, CADA VEZ MENOR"...</vt:lpstr>
      <vt:lpstr>O que Podemos aprender?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CLASSICAL LITERATURE</dc:title>
  <dc:creator>Campana, Lucas Horvath</dc:creator>
  <cp:lastModifiedBy>Campana, Lucas Horvath</cp:lastModifiedBy>
  <cp:revision>2</cp:revision>
  <dcterms:created xsi:type="dcterms:W3CDTF">2024-03-09T15:04:45Z</dcterms:created>
  <dcterms:modified xsi:type="dcterms:W3CDTF">2024-03-09T18:41:29Z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ea60d57e-af5b-4752-ac57-3e4f28ca11dc_Enabled">
    <vt:lpwstr>true</vt:lpwstr>
  </property>
  <property fmtid="{D5CDD505-2E9C-101B-9397-08002B2CF9AE}" pid="4" name="MSIP_Label_ea60d57e-af5b-4752-ac57-3e4f28ca11dc_SetDate">
    <vt:lpwstr>2024-03-09T15:04:46Z</vt:lpwstr>
  </property>
  <property fmtid="{D5CDD505-2E9C-101B-9397-08002B2CF9AE}" pid="5" name="MSIP_Label_ea60d57e-af5b-4752-ac57-3e4f28ca11dc_Method">
    <vt:lpwstr>Standard</vt:lpwstr>
  </property>
  <property fmtid="{D5CDD505-2E9C-101B-9397-08002B2CF9AE}" pid="6" name="MSIP_Label_ea60d57e-af5b-4752-ac57-3e4f28ca11dc_Name">
    <vt:lpwstr>ea60d57e-af5b-4752-ac57-3e4f28ca11dc</vt:lpwstr>
  </property>
  <property fmtid="{D5CDD505-2E9C-101B-9397-08002B2CF9AE}" pid="7" name="MSIP_Label_ea60d57e-af5b-4752-ac57-3e4f28ca11dc_SiteId">
    <vt:lpwstr>36da45f1-dd2c-4d1f-af13-5abe46b99921</vt:lpwstr>
  </property>
  <property fmtid="{D5CDD505-2E9C-101B-9397-08002B2CF9AE}" pid="8" name="MSIP_Label_ea60d57e-af5b-4752-ac57-3e4f28ca11dc_ActionId">
    <vt:lpwstr>57e6c0f7-207e-4546-a3d8-99ab534b2980</vt:lpwstr>
  </property>
  <property fmtid="{D5CDD505-2E9C-101B-9397-08002B2CF9AE}" pid="9" name="MSIP_Label_ea60d57e-af5b-4752-ac57-3e4f28ca11dc_ContentBits">
    <vt:lpwstr>0</vt:lpwstr>
  </property>
</Properties>
</file>

<file path=docProps/thumbnail.jpeg>
</file>